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6" r:id="rId2"/>
  </p:sldMasterIdLst>
  <p:notesMasterIdLst>
    <p:notesMasterId r:id="rId55"/>
  </p:notesMasterIdLst>
  <p:sldIdLst>
    <p:sldId id="314" r:id="rId3"/>
    <p:sldId id="316" r:id="rId4"/>
    <p:sldId id="256" r:id="rId5"/>
    <p:sldId id="612" r:id="rId6"/>
    <p:sldId id="613" r:id="rId7"/>
    <p:sldId id="614" r:id="rId8"/>
    <p:sldId id="617" r:id="rId9"/>
    <p:sldId id="265" r:id="rId10"/>
    <p:sldId id="602" r:id="rId11"/>
    <p:sldId id="603" r:id="rId12"/>
    <p:sldId id="604" r:id="rId13"/>
    <p:sldId id="605" r:id="rId14"/>
    <p:sldId id="606" r:id="rId15"/>
    <p:sldId id="607" r:id="rId16"/>
    <p:sldId id="608" r:id="rId17"/>
    <p:sldId id="609" r:id="rId18"/>
    <p:sldId id="610" r:id="rId19"/>
    <p:sldId id="611" r:id="rId20"/>
    <p:sldId id="615" r:id="rId21"/>
    <p:sldId id="616" r:id="rId22"/>
    <p:sldId id="270" r:id="rId23"/>
    <p:sldId id="268" r:id="rId24"/>
    <p:sldId id="278" r:id="rId25"/>
    <p:sldId id="288" r:id="rId26"/>
    <p:sldId id="282" r:id="rId27"/>
    <p:sldId id="620" r:id="rId28"/>
    <p:sldId id="258" r:id="rId29"/>
    <p:sldId id="259" r:id="rId30"/>
    <p:sldId id="618" r:id="rId31"/>
    <p:sldId id="274" r:id="rId32"/>
    <p:sldId id="619" r:id="rId33"/>
    <p:sldId id="272" r:id="rId34"/>
    <p:sldId id="331" r:id="rId35"/>
    <p:sldId id="332" r:id="rId36"/>
    <p:sldId id="357" r:id="rId37"/>
    <p:sldId id="276" r:id="rId38"/>
    <p:sldId id="280" r:id="rId39"/>
    <p:sldId id="600" r:id="rId40"/>
    <p:sldId id="601" r:id="rId41"/>
    <p:sldId id="318" r:id="rId42"/>
    <p:sldId id="415" r:id="rId43"/>
    <p:sldId id="416" r:id="rId44"/>
    <p:sldId id="375" r:id="rId45"/>
    <p:sldId id="377" r:id="rId46"/>
    <p:sldId id="419" r:id="rId47"/>
    <p:sldId id="420" r:id="rId48"/>
    <p:sldId id="388" r:id="rId49"/>
    <p:sldId id="398" r:id="rId50"/>
    <p:sldId id="421" r:id="rId51"/>
    <p:sldId id="422" r:id="rId52"/>
    <p:sldId id="423" r:id="rId53"/>
    <p:sldId id="62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3940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4649" autoAdjust="0"/>
  </p:normalViewPr>
  <p:slideViewPr>
    <p:cSldViewPr snapToGrid="0" showGuides="1">
      <p:cViewPr varScale="1">
        <p:scale>
          <a:sx n="147" d="100"/>
          <a:sy n="147" d="100"/>
        </p:scale>
        <p:origin x="180" y="180"/>
      </p:cViewPr>
      <p:guideLst>
        <p:guide orient="horz" pos="2160"/>
        <p:guide pos="3840"/>
      </p:guideLst>
    </p:cSldViewPr>
  </p:slideViewPr>
  <p:outlineViewPr>
    <p:cViewPr>
      <p:scale>
        <a:sx n="33" d="100"/>
        <a:sy n="33" d="100"/>
      </p:scale>
      <p:origin x="0" y="72"/>
    </p:cViewPr>
  </p:outlineViewPr>
  <p:notesTextViewPr>
    <p:cViewPr>
      <p:scale>
        <a:sx n="1" d="1"/>
        <a:sy n="1" d="1"/>
      </p:scale>
      <p:origin x="0" y="0"/>
    </p:cViewPr>
  </p:notesTextViewPr>
  <p:sorterViewPr>
    <p:cViewPr varScale="1">
      <p:scale>
        <a:sx n="1" d="1"/>
        <a:sy n="1" d="1"/>
      </p:scale>
      <p:origin x="0" y="-41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609DC4-E7EE-4F6A-8490-29EA2FA473BD}" type="datetimeFigureOut">
              <a:rPr lang="en-US" smtClean="0"/>
              <a:t>4/15/2022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697A1-A269-4EA6-9DDD-080520CFF8F5}" type="slidenum">
              <a:rPr lang="en-US" smtClean="0"/>
              <a:t>‹#›</a:t>
            </a:fld>
            <a:endParaRPr lang="en-US"/>
          </a:p>
        </p:txBody>
      </p:sp>
    </p:spTree>
    <p:extLst>
      <p:ext uri="{BB962C8B-B14F-4D97-AF65-F5344CB8AC3E}">
        <p14:creationId xmlns:p14="http://schemas.microsoft.com/office/powerpoint/2010/main" val="660663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A3AE7D-D00C-4FD1-BFA5-ACC68E16487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997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A3AE7D-D00C-4FD1-BFA5-ACC68E16487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559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A3AE7D-D00C-4FD1-BFA5-ACC68E16487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839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A3AE7D-D00C-4FD1-BFA5-ACC68E16487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458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369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872720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898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kewed slid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36600" y="0"/>
            <a:ext cx="4718844" cy="6858000"/>
          </a:xfrm>
          <a:custGeom>
            <a:avLst/>
            <a:gdLst>
              <a:gd name="connsiteX0" fmla="*/ 0 w 9437687"/>
              <a:gd name="connsiteY0" fmla="*/ 0 h 13716000"/>
              <a:gd name="connsiteX1" fmla="*/ 9437687 w 9437687"/>
              <a:gd name="connsiteY1" fmla="*/ 0 h 13716000"/>
              <a:gd name="connsiteX2" fmla="*/ 9437687 w 9437687"/>
              <a:gd name="connsiteY2" fmla="*/ 13716000 h 13716000"/>
              <a:gd name="connsiteX3" fmla="*/ 0 w 9437687"/>
              <a:gd name="connsiteY3" fmla="*/ 13716000 h 13716000"/>
              <a:gd name="connsiteX4" fmla="*/ 0 w 9437687"/>
              <a:gd name="connsiteY4" fmla="*/ 0 h 13716000"/>
              <a:gd name="connsiteX0" fmla="*/ 0 w 9437687"/>
              <a:gd name="connsiteY0" fmla="*/ 0 h 13716000"/>
              <a:gd name="connsiteX1" fmla="*/ 6545631 w 9437687"/>
              <a:gd name="connsiteY1" fmla="*/ 0 h 13716000"/>
              <a:gd name="connsiteX2" fmla="*/ 9437687 w 9437687"/>
              <a:gd name="connsiteY2" fmla="*/ 13716000 h 13716000"/>
              <a:gd name="connsiteX3" fmla="*/ 0 w 9437687"/>
              <a:gd name="connsiteY3" fmla="*/ 13716000 h 13716000"/>
              <a:gd name="connsiteX4" fmla="*/ 0 w 9437687"/>
              <a:gd name="connsiteY4" fmla="*/ 0 h 13716000"/>
              <a:gd name="connsiteX0" fmla="*/ 0 w 9437687"/>
              <a:gd name="connsiteY0" fmla="*/ 0 h 13716000"/>
              <a:gd name="connsiteX1" fmla="*/ 6545631 w 9437687"/>
              <a:gd name="connsiteY1" fmla="*/ 0 h 13716000"/>
              <a:gd name="connsiteX2" fmla="*/ 9437687 w 9437687"/>
              <a:gd name="connsiteY2" fmla="*/ 13716000 h 13716000"/>
              <a:gd name="connsiteX3" fmla="*/ 2514600 w 9437687"/>
              <a:gd name="connsiteY3" fmla="*/ 13696950 h 13716000"/>
              <a:gd name="connsiteX4" fmla="*/ 0 w 94376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7687" h="13716000">
                <a:moveTo>
                  <a:pt x="0" y="0"/>
                </a:moveTo>
                <a:lnTo>
                  <a:pt x="6545631" y="0"/>
                </a:lnTo>
                <a:lnTo>
                  <a:pt x="9437687" y="13716000"/>
                </a:lnTo>
                <a:lnTo>
                  <a:pt x="2514600" y="13696950"/>
                </a:lnTo>
                <a:lnTo>
                  <a:pt x="0" y="0"/>
                </a:lnTo>
                <a:close/>
              </a:path>
            </a:pathLst>
          </a:custGeom>
          <a:ln w="12700">
            <a:miter lim="400000"/>
          </a:ln>
          <a:extLst>
            <a:ext uri="{C572A759-6A51-4108-AA02-DFA0A04FC94B}">
              <ma14:wrappingTextBoxFlag xmlns="" xmlns:ma14="http://schemas.microsoft.com/office/mac/drawingml/2011/main" val="1"/>
            </a:ext>
          </a:extLst>
        </p:spPr>
        <p:txBody>
          <a:bodyPr/>
          <a:lstStyle/>
          <a:p>
            <a:endParaRPr lang="en-US"/>
          </a:p>
        </p:txBody>
      </p:sp>
      <p:sp>
        <p:nvSpPr>
          <p:cNvPr id="6" name="Picture Placeholder 2"/>
          <p:cNvSpPr>
            <a:spLocks noGrp="1"/>
          </p:cNvSpPr>
          <p:nvPr>
            <p:ph type="pic" sz="quarter" idx="11"/>
          </p:nvPr>
        </p:nvSpPr>
        <p:spPr>
          <a:xfrm>
            <a:off x="3124200" y="0"/>
            <a:ext cx="4718844" cy="6858000"/>
          </a:xfrm>
          <a:custGeom>
            <a:avLst/>
            <a:gdLst>
              <a:gd name="connsiteX0" fmla="*/ 0 w 9437687"/>
              <a:gd name="connsiteY0" fmla="*/ 0 h 13716000"/>
              <a:gd name="connsiteX1" fmla="*/ 9437687 w 9437687"/>
              <a:gd name="connsiteY1" fmla="*/ 0 h 13716000"/>
              <a:gd name="connsiteX2" fmla="*/ 9437687 w 9437687"/>
              <a:gd name="connsiteY2" fmla="*/ 13716000 h 13716000"/>
              <a:gd name="connsiteX3" fmla="*/ 0 w 9437687"/>
              <a:gd name="connsiteY3" fmla="*/ 13716000 h 13716000"/>
              <a:gd name="connsiteX4" fmla="*/ 0 w 9437687"/>
              <a:gd name="connsiteY4" fmla="*/ 0 h 13716000"/>
              <a:gd name="connsiteX0" fmla="*/ 0 w 9437687"/>
              <a:gd name="connsiteY0" fmla="*/ 0 h 13716000"/>
              <a:gd name="connsiteX1" fmla="*/ 6545631 w 9437687"/>
              <a:gd name="connsiteY1" fmla="*/ 0 h 13716000"/>
              <a:gd name="connsiteX2" fmla="*/ 9437687 w 9437687"/>
              <a:gd name="connsiteY2" fmla="*/ 13716000 h 13716000"/>
              <a:gd name="connsiteX3" fmla="*/ 0 w 9437687"/>
              <a:gd name="connsiteY3" fmla="*/ 13716000 h 13716000"/>
              <a:gd name="connsiteX4" fmla="*/ 0 w 9437687"/>
              <a:gd name="connsiteY4" fmla="*/ 0 h 13716000"/>
              <a:gd name="connsiteX0" fmla="*/ 0 w 9437687"/>
              <a:gd name="connsiteY0" fmla="*/ 0 h 13716000"/>
              <a:gd name="connsiteX1" fmla="*/ 6545631 w 9437687"/>
              <a:gd name="connsiteY1" fmla="*/ 0 h 13716000"/>
              <a:gd name="connsiteX2" fmla="*/ 9437687 w 9437687"/>
              <a:gd name="connsiteY2" fmla="*/ 13716000 h 13716000"/>
              <a:gd name="connsiteX3" fmla="*/ 2514600 w 9437687"/>
              <a:gd name="connsiteY3" fmla="*/ 13696950 h 13716000"/>
              <a:gd name="connsiteX4" fmla="*/ 0 w 94376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7687" h="13716000">
                <a:moveTo>
                  <a:pt x="0" y="0"/>
                </a:moveTo>
                <a:lnTo>
                  <a:pt x="6545631" y="0"/>
                </a:lnTo>
                <a:lnTo>
                  <a:pt x="9437687" y="13716000"/>
                </a:lnTo>
                <a:lnTo>
                  <a:pt x="2514600" y="13696950"/>
                </a:lnTo>
                <a:lnTo>
                  <a:pt x="0" y="0"/>
                </a:lnTo>
                <a:close/>
              </a:path>
            </a:pathLst>
          </a:custGeom>
          <a:ln w="12700">
            <a:miter lim="400000"/>
          </a:ln>
          <a:extLst>
            <a:ext uri="{C572A759-6A51-4108-AA02-DFA0A04FC94B}">
              <ma14:wrappingTextBox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41968400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Subtitle copy 43">
    <p:spTree>
      <p:nvGrpSpPr>
        <p:cNvPr id="1" name=""/>
        <p:cNvGrpSpPr/>
        <p:nvPr/>
      </p:nvGrpSpPr>
      <p:grpSpPr>
        <a:xfrm>
          <a:off x="0" y="0"/>
          <a:ext cx="0" cy="0"/>
          <a:chOff x="0" y="0"/>
          <a:chExt cx="0" cy="0"/>
        </a:xfrm>
      </p:grpSpPr>
      <p:sp>
        <p:nvSpPr>
          <p:cNvPr id="12" name="Picture Placeholder 2"/>
          <p:cNvSpPr>
            <a:spLocks noGrp="1"/>
          </p:cNvSpPr>
          <p:nvPr>
            <p:ph type="pic" sz="quarter" idx="18"/>
          </p:nvPr>
        </p:nvSpPr>
        <p:spPr>
          <a:xfrm>
            <a:off x="827087" y="806450"/>
            <a:ext cx="2603501" cy="2603500"/>
          </a:xfrm>
          <a:prstGeom prst="rect">
            <a:avLst/>
          </a:prstGeom>
          <a:noFill/>
        </p:spPr>
        <p:txBody>
          <a:bodyPr>
            <a:normAutofit/>
          </a:bodyPr>
          <a:lstStyle>
            <a:lvl1pPr>
              <a:defRPr sz="700"/>
            </a:lvl1pPr>
          </a:lstStyle>
          <a:p>
            <a:endParaRPr lang="en-US"/>
          </a:p>
        </p:txBody>
      </p:sp>
      <p:sp>
        <p:nvSpPr>
          <p:cNvPr id="13" name="Picture Placeholder 2"/>
          <p:cNvSpPr>
            <a:spLocks noGrp="1"/>
          </p:cNvSpPr>
          <p:nvPr>
            <p:ph type="pic" sz="quarter" idx="19"/>
          </p:nvPr>
        </p:nvSpPr>
        <p:spPr>
          <a:xfrm>
            <a:off x="3471863" y="806450"/>
            <a:ext cx="2603501" cy="2603500"/>
          </a:xfrm>
          <a:prstGeom prst="rect">
            <a:avLst/>
          </a:prstGeom>
          <a:noFill/>
        </p:spPr>
        <p:txBody>
          <a:bodyPr>
            <a:normAutofit/>
          </a:bodyPr>
          <a:lstStyle>
            <a:lvl1pPr>
              <a:defRPr sz="700"/>
            </a:lvl1pPr>
          </a:lstStyle>
          <a:p>
            <a:endParaRPr lang="en-US"/>
          </a:p>
        </p:txBody>
      </p:sp>
      <p:sp>
        <p:nvSpPr>
          <p:cNvPr id="14" name="Picture Placeholder 2"/>
          <p:cNvSpPr>
            <a:spLocks noGrp="1"/>
          </p:cNvSpPr>
          <p:nvPr>
            <p:ph type="pic" sz="quarter" idx="20"/>
          </p:nvPr>
        </p:nvSpPr>
        <p:spPr>
          <a:xfrm>
            <a:off x="6116637" y="3448050"/>
            <a:ext cx="2603501" cy="2603500"/>
          </a:xfrm>
          <a:prstGeom prst="rect">
            <a:avLst/>
          </a:prstGeom>
          <a:noFill/>
        </p:spPr>
        <p:txBody>
          <a:bodyPr>
            <a:normAutofit/>
          </a:bodyPr>
          <a:lstStyle>
            <a:lvl1pPr>
              <a:defRPr sz="700"/>
            </a:lvl1pPr>
          </a:lstStyle>
          <a:p>
            <a:endParaRPr lang="en-US"/>
          </a:p>
        </p:txBody>
      </p:sp>
      <p:sp>
        <p:nvSpPr>
          <p:cNvPr id="15" name="Picture Placeholder 2"/>
          <p:cNvSpPr>
            <a:spLocks noGrp="1"/>
          </p:cNvSpPr>
          <p:nvPr>
            <p:ph type="pic" sz="quarter" idx="21"/>
          </p:nvPr>
        </p:nvSpPr>
        <p:spPr>
          <a:xfrm>
            <a:off x="8758965" y="3448050"/>
            <a:ext cx="2603501" cy="2603500"/>
          </a:xfrm>
          <a:prstGeom prst="rect">
            <a:avLst/>
          </a:prstGeom>
          <a:noFill/>
        </p:spPr>
        <p:txBody>
          <a:bodyPr>
            <a:normAutofit/>
          </a:bodyPr>
          <a:lstStyle>
            <a:lvl1pPr>
              <a:defRPr sz="700"/>
            </a:lvl1pPr>
          </a:lstStyle>
          <a:p>
            <a:endParaRPr lang="en-US"/>
          </a:p>
        </p:txBody>
      </p:sp>
      <p:sp>
        <p:nvSpPr>
          <p:cNvPr id="16" name="Picture Placeholder 2"/>
          <p:cNvSpPr>
            <a:spLocks noGrp="1"/>
          </p:cNvSpPr>
          <p:nvPr>
            <p:ph type="pic" sz="quarter" idx="22"/>
          </p:nvPr>
        </p:nvSpPr>
        <p:spPr>
          <a:xfrm>
            <a:off x="6116637" y="806450"/>
            <a:ext cx="2603501" cy="2603500"/>
          </a:xfrm>
          <a:prstGeom prst="rect">
            <a:avLst/>
          </a:prstGeom>
          <a:noFill/>
        </p:spPr>
        <p:txBody>
          <a:bodyPr>
            <a:normAutofit/>
          </a:bodyPr>
          <a:lstStyle>
            <a:lvl1pPr>
              <a:defRPr sz="700"/>
            </a:lvl1pPr>
          </a:lstStyle>
          <a:p>
            <a:endParaRPr lang="en-US"/>
          </a:p>
        </p:txBody>
      </p:sp>
    </p:spTree>
    <p:extLst>
      <p:ext uri="{BB962C8B-B14F-4D97-AF65-F5344CB8AC3E}">
        <p14:creationId xmlns:p14="http://schemas.microsoft.com/office/powerpoint/2010/main" val="79985205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Subtitle copy 44">
    <p:spTree>
      <p:nvGrpSpPr>
        <p:cNvPr id="1" name=""/>
        <p:cNvGrpSpPr/>
        <p:nvPr/>
      </p:nvGrpSpPr>
      <p:grpSpPr>
        <a:xfrm>
          <a:off x="0" y="0"/>
          <a:ext cx="0" cy="0"/>
          <a:chOff x="0" y="0"/>
          <a:chExt cx="0" cy="0"/>
        </a:xfrm>
      </p:grpSpPr>
      <p:sp>
        <p:nvSpPr>
          <p:cNvPr id="10" name="Picture Placeholder 2"/>
          <p:cNvSpPr>
            <a:spLocks noGrp="1"/>
          </p:cNvSpPr>
          <p:nvPr>
            <p:ph type="pic" sz="quarter" idx="16"/>
          </p:nvPr>
        </p:nvSpPr>
        <p:spPr>
          <a:xfrm>
            <a:off x="0" y="0"/>
            <a:ext cx="2222500" cy="6858000"/>
          </a:xfrm>
          <a:prstGeom prst="rect">
            <a:avLst/>
          </a:prstGeom>
          <a:noFill/>
        </p:spPr>
        <p:txBody>
          <a:bodyPr>
            <a:normAutofit/>
          </a:bodyPr>
          <a:lstStyle>
            <a:lvl1pPr>
              <a:defRPr sz="700"/>
            </a:lvl1pPr>
          </a:lstStyle>
          <a:p>
            <a:endParaRPr lang="en-US"/>
          </a:p>
        </p:txBody>
      </p:sp>
      <p:sp>
        <p:nvSpPr>
          <p:cNvPr id="11" name="Picture Placeholder 2"/>
          <p:cNvSpPr>
            <a:spLocks noGrp="1"/>
          </p:cNvSpPr>
          <p:nvPr>
            <p:ph type="pic" sz="quarter" idx="17"/>
          </p:nvPr>
        </p:nvSpPr>
        <p:spPr>
          <a:xfrm>
            <a:off x="7747000" y="0"/>
            <a:ext cx="2222500" cy="6858000"/>
          </a:xfrm>
          <a:prstGeom prst="rect">
            <a:avLst/>
          </a:prstGeom>
          <a:noFill/>
        </p:spPr>
        <p:txBody>
          <a:bodyPr>
            <a:normAutofit/>
          </a:bodyPr>
          <a:lstStyle>
            <a:lvl1pPr>
              <a:defRPr sz="700"/>
            </a:lvl1pPr>
          </a:lstStyle>
          <a:p>
            <a:endParaRPr lang="en-US"/>
          </a:p>
        </p:txBody>
      </p:sp>
      <p:sp>
        <p:nvSpPr>
          <p:cNvPr id="12" name="Picture Placeholder 2"/>
          <p:cNvSpPr>
            <a:spLocks noGrp="1"/>
          </p:cNvSpPr>
          <p:nvPr>
            <p:ph type="pic" sz="quarter" idx="18"/>
          </p:nvPr>
        </p:nvSpPr>
        <p:spPr>
          <a:xfrm>
            <a:off x="9969500" y="0"/>
            <a:ext cx="2222500" cy="6858000"/>
          </a:xfrm>
          <a:prstGeom prst="rect">
            <a:avLst/>
          </a:prstGeom>
          <a:noFill/>
        </p:spPr>
        <p:txBody>
          <a:bodyPr>
            <a:normAutofit/>
          </a:bodyPr>
          <a:lstStyle>
            <a:lvl1pPr>
              <a:defRPr sz="700"/>
            </a:lvl1pPr>
          </a:lstStyle>
          <a:p>
            <a:endParaRPr lang="en-US"/>
          </a:p>
        </p:txBody>
      </p:sp>
    </p:spTree>
    <p:extLst>
      <p:ext uri="{BB962C8B-B14F-4D97-AF65-F5344CB8AC3E}">
        <p14:creationId xmlns:p14="http://schemas.microsoft.com/office/powerpoint/2010/main" val="42440898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6096000" y="0"/>
            <a:ext cx="4136174" cy="3436342"/>
          </a:xfrm>
          <a:prstGeom prst="rect">
            <a:avLst/>
          </a:prstGeom>
          <a:noFill/>
        </p:spPr>
        <p:txBody>
          <a:bodyPr/>
          <a:lstStyle/>
          <a:p>
            <a:endParaRPr lang="id-ID" dirty="0"/>
          </a:p>
        </p:txBody>
      </p:sp>
      <p:sp>
        <p:nvSpPr>
          <p:cNvPr id="4" name="Picture Placeholder 3"/>
          <p:cNvSpPr>
            <a:spLocks noGrp="1"/>
          </p:cNvSpPr>
          <p:nvPr>
            <p:ph type="pic" sz="quarter" idx="11"/>
          </p:nvPr>
        </p:nvSpPr>
        <p:spPr>
          <a:xfrm>
            <a:off x="8055826" y="3457663"/>
            <a:ext cx="4136174" cy="3427722"/>
          </a:xfrm>
          <a:prstGeom prst="rect">
            <a:avLst/>
          </a:prstGeom>
          <a:noFill/>
        </p:spPr>
        <p:txBody>
          <a:bodyPr/>
          <a:lstStyle/>
          <a:p>
            <a:endParaRPr lang="id-ID" dirty="0"/>
          </a:p>
        </p:txBody>
      </p:sp>
    </p:spTree>
    <p:extLst>
      <p:ext uri="{BB962C8B-B14F-4D97-AF65-F5344CB8AC3E}">
        <p14:creationId xmlns:p14="http://schemas.microsoft.com/office/powerpoint/2010/main" val="1066482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7" name="Picture Placeholder 6"/>
          <p:cNvSpPr>
            <a:spLocks noGrp="1"/>
          </p:cNvSpPr>
          <p:nvPr>
            <p:ph type="pic" sz="quarter" idx="19"/>
          </p:nvPr>
        </p:nvSpPr>
        <p:spPr>
          <a:xfrm>
            <a:off x="6117675" y="0"/>
            <a:ext cx="4148931" cy="3110706"/>
          </a:xfrm>
          <a:prstGeom prst="rect">
            <a:avLst/>
          </a:prstGeom>
          <a:noFill/>
        </p:spPr>
        <p:txBody>
          <a:bodyPr/>
          <a:lstStyle/>
          <a:p>
            <a:endParaRPr lang="id-ID"/>
          </a:p>
        </p:txBody>
      </p:sp>
      <p:sp>
        <p:nvSpPr>
          <p:cNvPr id="3" name="Picture Placeholder 4"/>
          <p:cNvSpPr>
            <a:spLocks noGrp="1"/>
          </p:cNvSpPr>
          <p:nvPr>
            <p:ph type="pic" sz="quarter" idx="16"/>
          </p:nvPr>
        </p:nvSpPr>
        <p:spPr>
          <a:xfrm>
            <a:off x="10618026" y="0"/>
            <a:ext cx="3110822" cy="6135042"/>
          </a:xfrm>
          <a:prstGeom prst="rect">
            <a:avLst/>
          </a:prstGeom>
          <a:noFill/>
        </p:spPr>
        <p:txBody>
          <a:bodyPr/>
          <a:lstStyle>
            <a:lvl1pPr>
              <a:defRPr sz="2700"/>
            </a:lvl1pPr>
          </a:lstStyle>
          <a:p>
            <a:endParaRPr lang="id-ID" dirty="0"/>
          </a:p>
        </p:txBody>
      </p:sp>
      <p:sp>
        <p:nvSpPr>
          <p:cNvPr id="4" name="Picture Placeholder 4"/>
          <p:cNvSpPr>
            <a:spLocks noGrp="1"/>
          </p:cNvSpPr>
          <p:nvPr>
            <p:ph type="pic" sz="quarter" idx="17"/>
          </p:nvPr>
        </p:nvSpPr>
        <p:spPr>
          <a:xfrm>
            <a:off x="7155784" y="3662509"/>
            <a:ext cx="3110822" cy="4149080"/>
          </a:xfrm>
          <a:prstGeom prst="rect">
            <a:avLst/>
          </a:prstGeom>
          <a:noFill/>
        </p:spPr>
        <p:txBody>
          <a:bodyPr/>
          <a:lstStyle>
            <a:lvl1pPr>
              <a:defRPr sz="2700"/>
            </a:lvl1pPr>
          </a:lstStyle>
          <a:p>
            <a:endParaRPr lang="id-ID" dirty="0"/>
          </a:p>
        </p:txBody>
      </p:sp>
    </p:spTree>
    <p:extLst>
      <p:ext uri="{BB962C8B-B14F-4D97-AF65-F5344CB8AC3E}">
        <p14:creationId xmlns:p14="http://schemas.microsoft.com/office/powerpoint/2010/main" val="2933533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4"/>
          <p:cNvSpPr>
            <a:spLocks noGrp="1"/>
          </p:cNvSpPr>
          <p:nvPr>
            <p:ph type="pic" sz="quarter" idx="16"/>
          </p:nvPr>
        </p:nvSpPr>
        <p:spPr>
          <a:xfrm>
            <a:off x="0" y="-1584176"/>
            <a:ext cx="3110822" cy="4149080"/>
          </a:xfrm>
          <a:prstGeom prst="rect">
            <a:avLst/>
          </a:prstGeom>
          <a:noFill/>
        </p:spPr>
        <p:txBody>
          <a:bodyPr/>
          <a:lstStyle>
            <a:lvl1pPr>
              <a:defRPr sz="2700"/>
            </a:lvl1pPr>
          </a:lstStyle>
          <a:p>
            <a:endParaRPr lang="id-ID" dirty="0"/>
          </a:p>
        </p:txBody>
      </p:sp>
      <p:sp>
        <p:nvSpPr>
          <p:cNvPr id="4" name="Picture Placeholder 4"/>
          <p:cNvSpPr>
            <a:spLocks noGrp="1"/>
          </p:cNvSpPr>
          <p:nvPr>
            <p:ph type="pic" sz="quarter" idx="17"/>
          </p:nvPr>
        </p:nvSpPr>
        <p:spPr>
          <a:xfrm>
            <a:off x="3579223" y="-1584176"/>
            <a:ext cx="5259088" cy="4149080"/>
          </a:xfrm>
          <a:prstGeom prst="rect">
            <a:avLst/>
          </a:prstGeom>
          <a:noFill/>
        </p:spPr>
        <p:txBody>
          <a:bodyPr/>
          <a:lstStyle>
            <a:lvl1pPr>
              <a:defRPr sz="2700"/>
            </a:lvl1pPr>
          </a:lstStyle>
          <a:p>
            <a:endParaRPr lang="id-ID" dirty="0"/>
          </a:p>
        </p:txBody>
      </p:sp>
      <p:sp>
        <p:nvSpPr>
          <p:cNvPr id="5" name="Picture Placeholder 6"/>
          <p:cNvSpPr>
            <a:spLocks noGrp="1"/>
          </p:cNvSpPr>
          <p:nvPr>
            <p:ph type="pic" sz="quarter" idx="19"/>
          </p:nvPr>
        </p:nvSpPr>
        <p:spPr>
          <a:xfrm>
            <a:off x="0" y="2910582"/>
            <a:ext cx="4148931" cy="3110706"/>
          </a:xfrm>
          <a:prstGeom prst="rect">
            <a:avLst/>
          </a:prstGeom>
          <a:noFill/>
        </p:spPr>
        <p:txBody>
          <a:bodyPr/>
          <a:lstStyle/>
          <a:p>
            <a:endParaRPr lang="id-ID"/>
          </a:p>
        </p:txBody>
      </p:sp>
      <p:sp>
        <p:nvSpPr>
          <p:cNvPr id="6" name="Picture Placeholder 6"/>
          <p:cNvSpPr>
            <a:spLocks noGrp="1"/>
          </p:cNvSpPr>
          <p:nvPr>
            <p:ph type="pic" sz="quarter" idx="20"/>
          </p:nvPr>
        </p:nvSpPr>
        <p:spPr>
          <a:xfrm>
            <a:off x="9183873" y="-1395536"/>
            <a:ext cx="4148931" cy="3110706"/>
          </a:xfrm>
          <a:prstGeom prst="rect">
            <a:avLst/>
          </a:prstGeom>
          <a:noFill/>
        </p:spPr>
        <p:txBody>
          <a:bodyPr/>
          <a:lstStyle/>
          <a:p>
            <a:endParaRPr lang="id-ID"/>
          </a:p>
        </p:txBody>
      </p:sp>
    </p:spTree>
    <p:extLst>
      <p:ext uri="{BB962C8B-B14F-4D97-AF65-F5344CB8AC3E}">
        <p14:creationId xmlns:p14="http://schemas.microsoft.com/office/powerpoint/2010/main" val="2289418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3429000"/>
          </a:xfrm>
          <a:prstGeom prst="rect">
            <a:avLst/>
          </a:prstGeom>
        </p:spPr>
        <p:txBody>
          <a:bodyPr/>
          <a:lstStyle/>
          <a:p>
            <a:endParaRPr lang="en-US"/>
          </a:p>
        </p:txBody>
      </p:sp>
      <p:sp>
        <p:nvSpPr>
          <p:cNvPr id="5" name="Rectangle 4"/>
          <p:cNvSpPr/>
          <p:nvPr userDrawn="1"/>
        </p:nvSpPr>
        <p:spPr>
          <a:xfrm>
            <a:off x="1" y="3429000"/>
            <a:ext cx="6096000" cy="3429000"/>
          </a:xfrm>
          <a:prstGeom prst="rect">
            <a:avLst/>
          </a:prstGeom>
          <a:solidFill>
            <a:schemeClr val="bg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364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7326" y="1047267"/>
            <a:ext cx="3459162" cy="2225675"/>
          </a:xfrm>
          <a:prstGeom prst="rect">
            <a:avLst/>
          </a:prstGeom>
        </p:spPr>
        <p:txBody>
          <a:bodyPr/>
          <a:lstStyle/>
          <a:p>
            <a:endParaRPr lang="en-US"/>
          </a:p>
        </p:txBody>
      </p:sp>
      <p:sp>
        <p:nvSpPr>
          <p:cNvPr id="5" name="Picture Placeholder 3"/>
          <p:cNvSpPr>
            <a:spLocks noGrp="1"/>
          </p:cNvSpPr>
          <p:nvPr>
            <p:ph type="pic" sz="quarter" idx="11"/>
          </p:nvPr>
        </p:nvSpPr>
        <p:spPr>
          <a:xfrm>
            <a:off x="3922161" y="1047267"/>
            <a:ext cx="2173839" cy="2225675"/>
          </a:xfrm>
          <a:prstGeom prst="rect">
            <a:avLst/>
          </a:prstGeom>
        </p:spPr>
        <p:txBody>
          <a:bodyPr/>
          <a:lstStyle/>
          <a:p>
            <a:endParaRPr lang="en-US"/>
          </a:p>
        </p:txBody>
      </p:sp>
      <p:sp>
        <p:nvSpPr>
          <p:cNvPr id="6" name="Picture Placeholder 3"/>
          <p:cNvSpPr>
            <a:spLocks noGrp="1"/>
          </p:cNvSpPr>
          <p:nvPr>
            <p:ph type="pic" sz="quarter" idx="12"/>
          </p:nvPr>
        </p:nvSpPr>
        <p:spPr>
          <a:xfrm>
            <a:off x="6096000" y="3525424"/>
            <a:ext cx="3459162" cy="2225675"/>
          </a:xfrm>
          <a:prstGeom prst="rect">
            <a:avLst/>
          </a:prstGeom>
        </p:spPr>
        <p:txBody>
          <a:bodyPr/>
          <a:lstStyle/>
          <a:p>
            <a:endParaRPr lang="en-US"/>
          </a:p>
        </p:txBody>
      </p:sp>
      <p:sp>
        <p:nvSpPr>
          <p:cNvPr id="7" name="Picture Placeholder 3"/>
          <p:cNvSpPr>
            <a:spLocks noGrp="1"/>
          </p:cNvSpPr>
          <p:nvPr>
            <p:ph type="pic" sz="quarter" idx="13"/>
          </p:nvPr>
        </p:nvSpPr>
        <p:spPr>
          <a:xfrm>
            <a:off x="9660835" y="3525424"/>
            <a:ext cx="2173839" cy="2225675"/>
          </a:xfrm>
          <a:prstGeom prst="rect">
            <a:avLst/>
          </a:prstGeom>
        </p:spPr>
        <p:txBody>
          <a:bodyPr/>
          <a:lstStyle/>
          <a:p>
            <a:endParaRPr lang="en-US"/>
          </a:p>
        </p:txBody>
      </p:sp>
    </p:spTree>
    <p:extLst>
      <p:ext uri="{BB962C8B-B14F-4D97-AF65-F5344CB8AC3E}">
        <p14:creationId xmlns:p14="http://schemas.microsoft.com/office/powerpoint/2010/main" val="221259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3536950"/>
            <a:ext cx="2570922" cy="1660525"/>
          </a:xfrm>
          <a:prstGeom prst="rect">
            <a:avLst/>
          </a:prstGeom>
        </p:spPr>
        <p:txBody>
          <a:bodyPr/>
          <a:lstStyle/>
          <a:p>
            <a:endParaRPr lang="en-US"/>
          </a:p>
        </p:txBody>
      </p:sp>
      <p:sp>
        <p:nvSpPr>
          <p:cNvPr id="5" name="Picture Placeholder 3"/>
          <p:cNvSpPr>
            <a:spLocks noGrp="1"/>
          </p:cNvSpPr>
          <p:nvPr>
            <p:ph type="pic" sz="quarter" idx="11"/>
          </p:nvPr>
        </p:nvSpPr>
        <p:spPr>
          <a:xfrm>
            <a:off x="2570923" y="3536950"/>
            <a:ext cx="3179003" cy="1660525"/>
          </a:xfrm>
          <a:prstGeom prst="rect">
            <a:avLst/>
          </a:prstGeom>
        </p:spPr>
        <p:txBody>
          <a:bodyPr/>
          <a:lstStyle/>
          <a:p>
            <a:endParaRPr lang="en-US"/>
          </a:p>
        </p:txBody>
      </p:sp>
      <p:sp>
        <p:nvSpPr>
          <p:cNvPr id="6" name="Picture Placeholder 3"/>
          <p:cNvSpPr>
            <a:spLocks noGrp="1"/>
          </p:cNvSpPr>
          <p:nvPr>
            <p:ph type="pic" sz="quarter" idx="12"/>
          </p:nvPr>
        </p:nvSpPr>
        <p:spPr>
          <a:xfrm>
            <a:off x="5749926" y="3536950"/>
            <a:ext cx="3567111" cy="1660525"/>
          </a:xfrm>
          <a:prstGeom prst="rect">
            <a:avLst/>
          </a:prstGeom>
        </p:spPr>
        <p:txBody>
          <a:bodyPr/>
          <a:lstStyle/>
          <a:p>
            <a:endParaRPr lang="en-US"/>
          </a:p>
        </p:txBody>
      </p:sp>
      <p:sp>
        <p:nvSpPr>
          <p:cNvPr id="7" name="Picture Placeholder 3"/>
          <p:cNvSpPr>
            <a:spLocks noGrp="1"/>
          </p:cNvSpPr>
          <p:nvPr>
            <p:ph type="pic" sz="quarter" idx="13"/>
          </p:nvPr>
        </p:nvSpPr>
        <p:spPr>
          <a:xfrm>
            <a:off x="9317037" y="3536950"/>
            <a:ext cx="2874963" cy="1660525"/>
          </a:xfrm>
          <a:prstGeom prst="rect">
            <a:avLst/>
          </a:prstGeom>
        </p:spPr>
        <p:txBody>
          <a:bodyPr/>
          <a:lstStyle/>
          <a:p>
            <a:endParaRPr lang="en-US"/>
          </a:p>
        </p:txBody>
      </p:sp>
      <p:sp>
        <p:nvSpPr>
          <p:cNvPr id="8" name="Picture Placeholder 3"/>
          <p:cNvSpPr>
            <a:spLocks noGrp="1"/>
          </p:cNvSpPr>
          <p:nvPr>
            <p:ph type="pic" sz="quarter" idx="14"/>
          </p:nvPr>
        </p:nvSpPr>
        <p:spPr>
          <a:xfrm>
            <a:off x="1" y="5197475"/>
            <a:ext cx="3869634" cy="1660525"/>
          </a:xfrm>
          <a:prstGeom prst="rect">
            <a:avLst/>
          </a:prstGeom>
        </p:spPr>
        <p:txBody>
          <a:bodyPr/>
          <a:lstStyle/>
          <a:p>
            <a:endParaRPr lang="en-US"/>
          </a:p>
        </p:txBody>
      </p:sp>
      <p:sp>
        <p:nvSpPr>
          <p:cNvPr id="9" name="Picture Placeholder 3"/>
          <p:cNvSpPr>
            <a:spLocks noGrp="1"/>
          </p:cNvSpPr>
          <p:nvPr>
            <p:ph type="pic" sz="quarter" idx="15"/>
          </p:nvPr>
        </p:nvSpPr>
        <p:spPr>
          <a:xfrm>
            <a:off x="3869635" y="5197475"/>
            <a:ext cx="3179003" cy="1660525"/>
          </a:xfrm>
          <a:prstGeom prst="rect">
            <a:avLst/>
          </a:prstGeom>
        </p:spPr>
        <p:txBody>
          <a:bodyPr/>
          <a:lstStyle/>
          <a:p>
            <a:endParaRPr lang="en-US"/>
          </a:p>
        </p:txBody>
      </p:sp>
      <p:sp>
        <p:nvSpPr>
          <p:cNvPr id="10" name="Picture Placeholder 3"/>
          <p:cNvSpPr>
            <a:spLocks noGrp="1"/>
          </p:cNvSpPr>
          <p:nvPr>
            <p:ph type="pic" sz="quarter" idx="16"/>
          </p:nvPr>
        </p:nvSpPr>
        <p:spPr>
          <a:xfrm>
            <a:off x="7048638" y="5197475"/>
            <a:ext cx="2890492" cy="1660525"/>
          </a:xfrm>
          <a:prstGeom prst="rect">
            <a:avLst/>
          </a:prstGeom>
        </p:spPr>
        <p:txBody>
          <a:bodyPr/>
          <a:lstStyle/>
          <a:p>
            <a:endParaRPr lang="en-US"/>
          </a:p>
        </p:txBody>
      </p:sp>
      <p:sp>
        <p:nvSpPr>
          <p:cNvPr id="11" name="Picture Placeholder 3"/>
          <p:cNvSpPr>
            <a:spLocks noGrp="1"/>
          </p:cNvSpPr>
          <p:nvPr>
            <p:ph type="pic" sz="quarter" idx="17"/>
          </p:nvPr>
        </p:nvSpPr>
        <p:spPr>
          <a:xfrm>
            <a:off x="9939130" y="5197475"/>
            <a:ext cx="2252870" cy="1660525"/>
          </a:xfrm>
          <a:prstGeom prst="rect">
            <a:avLst/>
          </a:prstGeom>
        </p:spPr>
        <p:txBody>
          <a:bodyPr/>
          <a:lstStyle/>
          <a:p>
            <a:endParaRPr lang="en-US"/>
          </a:p>
        </p:txBody>
      </p:sp>
    </p:spTree>
    <p:extLst>
      <p:ext uri="{BB962C8B-B14F-4D97-AF65-F5344CB8AC3E}">
        <p14:creationId xmlns:p14="http://schemas.microsoft.com/office/powerpoint/2010/main" val="4218180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53949" y="1020763"/>
            <a:ext cx="5062537" cy="5062537"/>
          </a:xfrm>
          <a:prstGeom prst="rect">
            <a:avLst/>
          </a:prstGeom>
        </p:spPr>
        <p:txBody>
          <a:bodyPr/>
          <a:lstStyle/>
          <a:p>
            <a:endParaRPr lang="en-US"/>
          </a:p>
        </p:txBody>
      </p:sp>
      <p:sp>
        <p:nvSpPr>
          <p:cNvPr id="6" name="Picture Placeholder 5"/>
          <p:cNvSpPr>
            <a:spLocks noGrp="1"/>
          </p:cNvSpPr>
          <p:nvPr>
            <p:ph type="pic" sz="quarter" idx="11"/>
          </p:nvPr>
        </p:nvSpPr>
        <p:spPr>
          <a:xfrm>
            <a:off x="6255095" y="1020763"/>
            <a:ext cx="2411412" cy="2411412"/>
          </a:xfrm>
          <a:prstGeom prst="rect">
            <a:avLst/>
          </a:prstGeom>
        </p:spPr>
        <p:txBody>
          <a:bodyPr/>
          <a:lstStyle/>
          <a:p>
            <a:endParaRPr lang="en-US"/>
          </a:p>
        </p:txBody>
      </p:sp>
      <p:sp>
        <p:nvSpPr>
          <p:cNvPr id="7" name="Picture Placeholder 5"/>
          <p:cNvSpPr>
            <a:spLocks noGrp="1"/>
          </p:cNvSpPr>
          <p:nvPr>
            <p:ph type="pic" sz="quarter" idx="12"/>
          </p:nvPr>
        </p:nvSpPr>
        <p:spPr>
          <a:xfrm>
            <a:off x="8905116" y="1020763"/>
            <a:ext cx="2411412" cy="2411412"/>
          </a:xfrm>
          <a:prstGeom prst="rect">
            <a:avLst/>
          </a:prstGeom>
        </p:spPr>
        <p:txBody>
          <a:bodyPr/>
          <a:lstStyle/>
          <a:p>
            <a:endParaRPr lang="en-US"/>
          </a:p>
        </p:txBody>
      </p:sp>
    </p:spTree>
    <p:extLst>
      <p:ext uri="{BB962C8B-B14F-4D97-AF65-F5344CB8AC3E}">
        <p14:creationId xmlns:p14="http://schemas.microsoft.com/office/powerpoint/2010/main" val="1028082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3588FF-9C38-4B0D-B215-22BF7D65BB01}"/>
              </a:ext>
            </a:extLst>
          </p:cNvPr>
          <p:cNvSpPr>
            <a:spLocks noGrp="1"/>
          </p:cNvSpPr>
          <p:nvPr>
            <p:ph type="pic" sz="quarter" idx="10"/>
          </p:nvPr>
        </p:nvSpPr>
        <p:spPr>
          <a:xfrm>
            <a:off x="6713538" y="1554163"/>
            <a:ext cx="3932237" cy="5303837"/>
          </a:xfrm>
          <a:prstGeom prst="rect">
            <a:avLst/>
          </a:prstGeom>
        </p:spPr>
        <p:txBody>
          <a:bodyPr/>
          <a:lstStyle/>
          <a:p>
            <a:endParaRPr lang="en-US"/>
          </a:p>
        </p:txBody>
      </p:sp>
    </p:spTree>
    <p:extLst>
      <p:ext uri="{BB962C8B-B14F-4D97-AF65-F5344CB8AC3E}">
        <p14:creationId xmlns:p14="http://schemas.microsoft.com/office/powerpoint/2010/main" val="1596159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537874" y="861737"/>
            <a:ext cx="4160837" cy="2411412"/>
          </a:xfrm>
          <a:prstGeom prst="rect">
            <a:avLst/>
          </a:prstGeom>
        </p:spPr>
        <p:txBody>
          <a:bodyPr/>
          <a:lstStyle/>
          <a:p>
            <a:endParaRPr lang="en-US"/>
          </a:p>
        </p:txBody>
      </p:sp>
      <p:sp>
        <p:nvSpPr>
          <p:cNvPr id="5" name="Picture Placeholder 3"/>
          <p:cNvSpPr>
            <a:spLocks noGrp="1"/>
          </p:cNvSpPr>
          <p:nvPr>
            <p:ph type="pic" sz="quarter" idx="11"/>
          </p:nvPr>
        </p:nvSpPr>
        <p:spPr>
          <a:xfrm>
            <a:off x="703262" y="2743547"/>
            <a:ext cx="2915030" cy="3577740"/>
          </a:xfrm>
          <a:prstGeom prst="rect">
            <a:avLst/>
          </a:prstGeom>
        </p:spPr>
        <p:txBody>
          <a:bodyPr/>
          <a:lstStyle/>
          <a:p>
            <a:endParaRPr lang="en-US"/>
          </a:p>
        </p:txBody>
      </p:sp>
      <p:sp>
        <p:nvSpPr>
          <p:cNvPr id="6" name="Picture Placeholder 3"/>
          <p:cNvSpPr>
            <a:spLocks noGrp="1"/>
          </p:cNvSpPr>
          <p:nvPr>
            <p:ph type="pic" sz="quarter" idx="12"/>
          </p:nvPr>
        </p:nvSpPr>
        <p:spPr>
          <a:xfrm>
            <a:off x="4267648" y="4029009"/>
            <a:ext cx="2252421" cy="1974227"/>
          </a:xfrm>
          <a:prstGeom prst="rect">
            <a:avLst/>
          </a:prstGeom>
        </p:spPr>
        <p:txBody>
          <a:bodyPr/>
          <a:lstStyle/>
          <a:p>
            <a:endParaRPr lang="en-US"/>
          </a:p>
        </p:txBody>
      </p:sp>
    </p:spTree>
    <p:extLst>
      <p:ext uri="{BB962C8B-B14F-4D97-AF65-F5344CB8AC3E}">
        <p14:creationId xmlns:p14="http://schemas.microsoft.com/office/powerpoint/2010/main" val="2703443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160588" cy="2160588"/>
          </a:xfrm>
          <a:prstGeom prst="rect">
            <a:avLst/>
          </a:prstGeom>
        </p:spPr>
        <p:txBody>
          <a:bodyPr/>
          <a:lstStyle/>
          <a:p>
            <a:endParaRPr lang="en-US"/>
          </a:p>
        </p:txBody>
      </p:sp>
      <p:sp>
        <p:nvSpPr>
          <p:cNvPr id="5" name="Picture Placeholder 3"/>
          <p:cNvSpPr>
            <a:spLocks noGrp="1"/>
          </p:cNvSpPr>
          <p:nvPr>
            <p:ph type="pic" sz="quarter" idx="11"/>
          </p:nvPr>
        </p:nvSpPr>
        <p:spPr>
          <a:xfrm>
            <a:off x="0" y="2160588"/>
            <a:ext cx="2160588" cy="2160588"/>
          </a:xfrm>
          <a:prstGeom prst="rect">
            <a:avLst/>
          </a:prstGeom>
        </p:spPr>
        <p:txBody>
          <a:bodyPr/>
          <a:lstStyle/>
          <a:p>
            <a:endParaRPr lang="en-US"/>
          </a:p>
        </p:txBody>
      </p:sp>
      <p:sp>
        <p:nvSpPr>
          <p:cNvPr id="6" name="Picture Placeholder 3"/>
          <p:cNvSpPr>
            <a:spLocks noGrp="1"/>
          </p:cNvSpPr>
          <p:nvPr>
            <p:ph type="pic" sz="quarter" idx="12"/>
          </p:nvPr>
        </p:nvSpPr>
        <p:spPr>
          <a:xfrm>
            <a:off x="0" y="4321176"/>
            <a:ext cx="2160588" cy="2160588"/>
          </a:xfrm>
          <a:prstGeom prst="rect">
            <a:avLst/>
          </a:prstGeom>
        </p:spPr>
        <p:txBody>
          <a:bodyPr/>
          <a:lstStyle/>
          <a:p>
            <a:endParaRPr lang="en-US"/>
          </a:p>
        </p:txBody>
      </p:sp>
      <p:sp>
        <p:nvSpPr>
          <p:cNvPr id="7" name="Picture Placeholder 3"/>
          <p:cNvSpPr>
            <a:spLocks noGrp="1"/>
          </p:cNvSpPr>
          <p:nvPr>
            <p:ph type="pic" sz="quarter" idx="13"/>
          </p:nvPr>
        </p:nvSpPr>
        <p:spPr>
          <a:xfrm>
            <a:off x="2160588" y="0"/>
            <a:ext cx="2160588" cy="2160588"/>
          </a:xfrm>
          <a:prstGeom prst="rect">
            <a:avLst/>
          </a:prstGeom>
        </p:spPr>
        <p:txBody>
          <a:bodyPr/>
          <a:lstStyle/>
          <a:p>
            <a:endParaRPr lang="en-US"/>
          </a:p>
        </p:txBody>
      </p:sp>
      <p:sp>
        <p:nvSpPr>
          <p:cNvPr id="8" name="Picture Placeholder 3"/>
          <p:cNvSpPr>
            <a:spLocks noGrp="1"/>
          </p:cNvSpPr>
          <p:nvPr>
            <p:ph type="pic" sz="quarter" idx="14"/>
          </p:nvPr>
        </p:nvSpPr>
        <p:spPr>
          <a:xfrm>
            <a:off x="2160588" y="2160588"/>
            <a:ext cx="2160588" cy="2160588"/>
          </a:xfrm>
          <a:prstGeom prst="rect">
            <a:avLst/>
          </a:prstGeom>
        </p:spPr>
        <p:txBody>
          <a:bodyPr/>
          <a:lstStyle/>
          <a:p>
            <a:endParaRPr lang="en-US"/>
          </a:p>
        </p:txBody>
      </p:sp>
      <p:sp>
        <p:nvSpPr>
          <p:cNvPr id="9" name="Picture Placeholder 3"/>
          <p:cNvSpPr>
            <a:spLocks noGrp="1"/>
          </p:cNvSpPr>
          <p:nvPr>
            <p:ph type="pic" sz="quarter" idx="15"/>
          </p:nvPr>
        </p:nvSpPr>
        <p:spPr>
          <a:xfrm>
            <a:off x="4321176" y="0"/>
            <a:ext cx="2160588" cy="2160588"/>
          </a:xfrm>
          <a:prstGeom prst="rect">
            <a:avLst/>
          </a:prstGeom>
        </p:spPr>
        <p:txBody>
          <a:bodyPr/>
          <a:lstStyle/>
          <a:p>
            <a:endParaRPr lang="en-US"/>
          </a:p>
        </p:txBody>
      </p:sp>
    </p:spTree>
    <p:extLst>
      <p:ext uri="{BB962C8B-B14F-4D97-AF65-F5344CB8AC3E}">
        <p14:creationId xmlns:p14="http://schemas.microsoft.com/office/powerpoint/2010/main" val="1200018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7188" y="1189831"/>
            <a:ext cx="2093912" cy="4478337"/>
          </a:xfrm>
          <a:prstGeom prst="rect">
            <a:avLst/>
          </a:prstGeom>
        </p:spPr>
        <p:txBody>
          <a:bodyPr/>
          <a:lstStyle/>
          <a:p>
            <a:endParaRPr lang="en-US"/>
          </a:p>
        </p:txBody>
      </p:sp>
      <p:sp>
        <p:nvSpPr>
          <p:cNvPr id="5" name="Picture Placeholder 3"/>
          <p:cNvSpPr>
            <a:spLocks noGrp="1"/>
          </p:cNvSpPr>
          <p:nvPr>
            <p:ph type="pic" sz="quarter" idx="11"/>
          </p:nvPr>
        </p:nvSpPr>
        <p:spPr>
          <a:xfrm>
            <a:off x="2636562" y="1189831"/>
            <a:ext cx="3459438" cy="2096707"/>
          </a:xfrm>
          <a:prstGeom prst="rect">
            <a:avLst/>
          </a:prstGeom>
        </p:spPr>
        <p:txBody>
          <a:bodyPr/>
          <a:lstStyle/>
          <a:p>
            <a:endParaRPr lang="en-US"/>
          </a:p>
        </p:txBody>
      </p:sp>
      <p:sp>
        <p:nvSpPr>
          <p:cNvPr id="6" name="Picture Placeholder 3"/>
          <p:cNvSpPr>
            <a:spLocks noGrp="1"/>
          </p:cNvSpPr>
          <p:nvPr>
            <p:ph type="pic" sz="quarter" idx="12"/>
          </p:nvPr>
        </p:nvSpPr>
        <p:spPr>
          <a:xfrm>
            <a:off x="2636562" y="3571461"/>
            <a:ext cx="3459438" cy="2096707"/>
          </a:xfrm>
          <a:prstGeom prst="rect">
            <a:avLst/>
          </a:prstGeom>
        </p:spPr>
        <p:txBody>
          <a:bodyPr/>
          <a:lstStyle/>
          <a:p>
            <a:endParaRPr lang="en-US"/>
          </a:p>
        </p:txBody>
      </p:sp>
    </p:spTree>
    <p:extLst>
      <p:ext uri="{BB962C8B-B14F-4D97-AF65-F5344CB8AC3E}">
        <p14:creationId xmlns:p14="http://schemas.microsoft.com/office/powerpoint/2010/main" val="2514847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24275" y="2508250"/>
            <a:ext cx="8467725" cy="1841500"/>
          </a:xfrm>
          <a:prstGeom prst="rect">
            <a:avLst/>
          </a:prstGeom>
        </p:spPr>
        <p:txBody>
          <a:bodyPr/>
          <a:lstStyle/>
          <a:p>
            <a:endParaRPr lang="en-US"/>
          </a:p>
        </p:txBody>
      </p:sp>
      <p:sp>
        <p:nvSpPr>
          <p:cNvPr id="6" name="Picture Placeholder 3"/>
          <p:cNvSpPr>
            <a:spLocks noGrp="1"/>
          </p:cNvSpPr>
          <p:nvPr>
            <p:ph type="pic" sz="quarter" idx="11"/>
          </p:nvPr>
        </p:nvSpPr>
        <p:spPr>
          <a:xfrm>
            <a:off x="6096000" y="546928"/>
            <a:ext cx="6096000" cy="1841500"/>
          </a:xfrm>
          <a:prstGeom prst="rect">
            <a:avLst/>
          </a:prstGeom>
        </p:spPr>
        <p:txBody>
          <a:bodyPr/>
          <a:lstStyle/>
          <a:p>
            <a:endParaRPr lang="en-US"/>
          </a:p>
        </p:txBody>
      </p:sp>
      <p:sp>
        <p:nvSpPr>
          <p:cNvPr id="7" name="Picture Placeholder 3"/>
          <p:cNvSpPr>
            <a:spLocks noGrp="1"/>
          </p:cNvSpPr>
          <p:nvPr>
            <p:ph type="pic" sz="quarter" idx="12"/>
          </p:nvPr>
        </p:nvSpPr>
        <p:spPr>
          <a:xfrm>
            <a:off x="7885042" y="4469572"/>
            <a:ext cx="4306957" cy="1841500"/>
          </a:xfrm>
          <a:prstGeom prst="rect">
            <a:avLst/>
          </a:prstGeom>
        </p:spPr>
        <p:txBody>
          <a:bodyPr/>
          <a:lstStyle/>
          <a:p>
            <a:endParaRPr lang="en-US"/>
          </a:p>
        </p:txBody>
      </p:sp>
    </p:spTree>
    <p:extLst>
      <p:ext uri="{BB962C8B-B14F-4D97-AF65-F5344CB8AC3E}">
        <p14:creationId xmlns:p14="http://schemas.microsoft.com/office/powerpoint/2010/main" val="2207225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3644348"/>
            <a:ext cx="1974574" cy="3213652"/>
          </a:xfrm>
          <a:prstGeom prst="rect">
            <a:avLst/>
          </a:prstGeom>
        </p:spPr>
        <p:txBody>
          <a:bodyPr/>
          <a:lstStyle/>
          <a:p>
            <a:endParaRPr lang="en-US"/>
          </a:p>
        </p:txBody>
      </p:sp>
      <p:sp>
        <p:nvSpPr>
          <p:cNvPr id="5" name="Picture Placeholder 3"/>
          <p:cNvSpPr>
            <a:spLocks noGrp="1"/>
          </p:cNvSpPr>
          <p:nvPr>
            <p:ph type="pic" sz="quarter" idx="11"/>
          </p:nvPr>
        </p:nvSpPr>
        <p:spPr>
          <a:xfrm>
            <a:off x="2067339" y="4121426"/>
            <a:ext cx="1974574" cy="2736574"/>
          </a:xfrm>
          <a:prstGeom prst="rect">
            <a:avLst/>
          </a:prstGeom>
        </p:spPr>
        <p:txBody>
          <a:bodyPr/>
          <a:lstStyle/>
          <a:p>
            <a:endParaRPr lang="en-US"/>
          </a:p>
        </p:txBody>
      </p:sp>
      <p:sp>
        <p:nvSpPr>
          <p:cNvPr id="6" name="Picture Placeholder 3"/>
          <p:cNvSpPr>
            <a:spLocks noGrp="1"/>
          </p:cNvSpPr>
          <p:nvPr>
            <p:ph type="pic" sz="quarter" idx="12"/>
          </p:nvPr>
        </p:nvSpPr>
        <p:spPr>
          <a:xfrm>
            <a:off x="4134678" y="2809461"/>
            <a:ext cx="1974574" cy="4048539"/>
          </a:xfrm>
          <a:prstGeom prst="rect">
            <a:avLst/>
          </a:prstGeom>
        </p:spPr>
        <p:txBody>
          <a:bodyPr/>
          <a:lstStyle/>
          <a:p>
            <a:endParaRPr lang="en-US"/>
          </a:p>
        </p:txBody>
      </p:sp>
      <p:sp>
        <p:nvSpPr>
          <p:cNvPr id="7" name="Picture Placeholder 3"/>
          <p:cNvSpPr>
            <a:spLocks noGrp="1"/>
          </p:cNvSpPr>
          <p:nvPr>
            <p:ph type="pic" sz="quarter" idx="13"/>
          </p:nvPr>
        </p:nvSpPr>
        <p:spPr>
          <a:xfrm>
            <a:off x="6082748" y="4823790"/>
            <a:ext cx="1974574" cy="2034209"/>
          </a:xfrm>
          <a:prstGeom prst="rect">
            <a:avLst/>
          </a:prstGeom>
        </p:spPr>
        <p:txBody>
          <a:bodyPr/>
          <a:lstStyle/>
          <a:p>
            <a:endParaRPr lang="en-US"/>
          </a:p>
        </p:txBody>
      </p:sp>
      <p:sp>
        <p:nvSpPr>
          <p:cNvPr id="8" name="Picture Placeholder 3"/>
          <p:cNvSpPr>
            <a:spLocks noGrp="1"/>
          </p:cNvSpPr>
          <p:nvPr>
            <p:ph type="pic" sz="quarter" idx="14"/>
          </p:nvPr>
        </p:nvSpPr>
        <p:spPr>
          <a:xfrm>
            <a:off x="8150087" y="3803374"/>
            <a:ext cx="1974574" cy="3054626"/>
          </a:xfrm>
          <a:prstGeom prst="rect">
            <a:avLst/>
          </a:prstGeom>
        </p:spPr>
        <p:txBody>
          <a:bodyPr/>
          <a:lstStyle/>
          <a:p>
            <a:endParaRPr lang="en-US"/>
          </a:p>
        </p:txBody>
      </p:sp>
      <p:sp>
        <p:nvSpPr>
          <p:cNvPr id="9" name="Picture Placeholder 3"/>
          <p:cNvSpPr>
            <a:spLocks noGrp="1"/>
          </p:cNvSpPr>
          <p:nvPr>
            <p:ph type="pic" sz="quarter" idx="15"/>
          </p:nvPr>
        </p:nvSpPr>
        <p:spPr>
          <a:xfrm>
            <a:off x="10217426" y="4293704"/>
            <a:ext cx="1974574" cy="2564296"/>
          </a:xfrm>
          <a:prstGeom prst="rect">
            <a:avLst/>
          </a:prstGeom>
        </p:spPr>
        <p:txBody>
          <a:bodyPr/>
          <a:lstStyle/>
          <a:p>
            <a:endParaRPr lang="en-US"/>
          </a:p>
        </p:txBody>
      </p:sp>
    </p:spTree>
    <p:extLst>
      <p:ext uri="{BB962C8B-B14F-4D97-AF65-F5344CB8AC3E}">
        <p14:creationId xmlns:p14="http://schemas.microsoft.com/office/powerpoint/2010/main" val="3865232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homePlate">
            <a:avLst/>
          </a:prstGeom>
        </p:spPr>
        <p:txBody>
          <a:bodyPr/>
          <a:lstStyle/>
          <a:p>
            <a:endParaRPr lang="en-US"/>
          </a:p>
        </p:txBody>
      </p:sp>
    </p:spTree>
    <p:extLst>
      <p:ext uri="{BB962C8B-B14F-4D97-AF65-F5344CB8AC3E}">
        <p14:creationId xmlns:p14="http://schemas.microsoft.com/office/powerpoint/2010/main" val="4259122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192000" cy="6858000"/>
          </a:xfrm>
          <a:prstGeom prst="rect">
            <a:avLst/>
          </a:prstGeom>
        </p:spPr>
        <p:txBody>
          <a:bodyPr/>
          <a:lstStyle/>
          <a:p>
            <a:endParaRPr lang="en-US"/>
          </a:p>
        </p:txBody>
      </p:sp>
      <p:sp>
        <p:nvSpPr>
          <p:cNvPr id="6" name="Picture Placeholder 5"/>
          <p:cNvSpPr>
            <a:spLocks noGrp="1"/>
          </p:cNvSpPr>
          <p:nvPr>
            <p:ph type="pic" sz="quarter" idx="10"/>
          </p:nvPr>
        </p:nvSpPr>
        <p:spPr>
          <a:xfrm>
            <a:off x="748435" y="936647"/>
            <a:ext cx="4984708" cy="4984706"/>
          </a:xfrm>
          <a:custGeom>
            <a:avLst/>
            <a:gdLst>
              <a:gd name="connsiteX0" fmla="*/ 2583458 w 5166915"/>
              <a:gd name="connsiteY0" fmla="*/ 0 h 5166915"/>
              <a:gd name="connsiteX1" fmla="*/ 3372176 w 5166915"/>
              <a:gd name="connsiteY1" fmla="*/ 326697 h 5166915"/>
              <a:gd name="connsiteX2" fmla="*/ 4840218 w 5166915"/>
              <a:gd name="connsiteY2" fmla="*/ 1794739 h 5166915"/>
              <a:gd name="connsiteX3" fmla="*/ 4840218 w 5166915"/>
              <a:gd name="connsiteY3" fmla="*/ 3372176 h 5166915"/>
              <a:gd name="connsiteX4" fmla="*/ 3372176 w 5166915"/>
              <a:gd name="connsiteY4" fmla="*/ 4840218 h 5166915"/>
              <a:gd name="connsiteX5" fmla="*/ 1794740 w 5166915"/>
              <a:gd name="connsiteY5" fmla="*/ 4840218 h 5166915"/>
              <a:gd name="connsiteX6" fmla="*/ 326698 w 5166915"/>
              <a:gd name="connsiteY6" fmla="*/ 3372176 h 5166915"/>
              <a:gd name="connsiteX7" fmla="*/ 326698 w 5166915"/>
              <a:gd name="connsiteY7" fmla="*/ 1794739 h 5166915"/>
              <a:gd name="connsiteX8" fmla="*/ 1794740 w 5166915"/>
              <a:gd name="connsiteY8" fmla="*/ 326697 h 5166915"/>
              <a:gd name="connsiteX9" fmla="*/ 2583458 w 5166915"/>
              <a:gd name="connsiteY9" fmla="*/ 0 h 516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66915" h="5166915">
                <a:moveTo>
                  <a:pt x="2583458" y="0"/>
                </a:moveTo>
                <a:cubicBezTo>
                  <a:pt x="2868918" y="0"/>
                  <a:pt x="3154377" y="108899"/>
                  <a:pt x="3372176" y="326697"/>
                </a:cubicBezTo>
                <a:lnTo>
                  <a:pt x="4840218" y="1794739"/>
                </a:lnTo>
                <a:cubicBezTo>
                  <a:pt x="5275815" y="2230336"/>
                  <a:pt x="5275815" y="2936579"/>
                  <a:pt x="4840218" y="3372176"/>
                </a:cubicBezTo>
                <a:lnTo>
                  <a:pt x="3372176" y="4840218"/>
                </a:lnTo>
                <a:cubicBezTo>
                  <a:pt x="2936579" y="5275815"/>
                  <a:pt x="2230336" y="5275815"/>
                  <a:pt x="1794740" y="4840218"/>
                </a:cubicBezTo>
                <a:lnTo>
                  <a:pt x="326698" y="3372176"/>
                </a:lnTo>
                <a:cubicBezTo>
                  <a:pt x="-108899" y="2936579"/>
                  <a:pt x="-108899" y="2230336"/>
                  <a:pt x="326698" y="1794739"/>
                </a:cubicBezTo>
                <a:lnTo>
                  <a:pt x="1794740" y="326697"/>
                </a:lnTo>
                <a:cubicBezTo>
                  <a:pt x="2012538" y="108899"/>
                  <a:pt x="2297998" y="0"/>
                  <a:pt x="258345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470265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1247985"/>
            <a:ext cx="9353974" cy="9353970"/>
          </a:xfrm>
          <a:custGeom>
            <a:avLst/>
            <a:gdLst>
              <a:gd name="connsiteX0" fmla="*/ 2583458 w 5166915"/>
              <a:gd name="connsiteY0" fmla="*/ 0 h 5166915"/>
              <a:gd name="connsiteX1" fmla="*/ 3372176 w 5166915"/>
              <a:gd name="connsiteY1" fmla="*/ 326697 h 5166915"/>
              <a:gd name="connsiteX2" fmla="*/ 4840218 w 5166915"/>
              <a:gd name="connsiteY2" fmla="*/ 1794739 h 5166915"/>
              <a:gd name="connsiteX3" fmla="*/ 4840218 w 5166915"/>
              <a:gd name="connsiteY3" fmla="*/ 3372176 h 5166915"/>
              <a:gd name="connsiteX4" fmla="*/ 3372176 w 5166915"/>
              <a:gd name="connsiteY4" fmla="*/ 4840218 h 5166915"/>
              <a:gd name="connsiteX5" fmla="*/ 1794740 w 5166915"/>
              <a:gd name="connsiteY5" fmla="*/ 4840218 h 5166915"/>
              <a:gd name="connsiteX6" fmla="*/ 326698 w 5166915"/>
              <a:gd name="connsiteY6" fmla="*/ 3372176 h 5166915"/>
              <a:gd name="connsiteX7" fmla="*/ 326698 w 5166915"/>
              <a:gd name="connsiteY7" fmla="*/ 1794739 h 5166915"/>
              <a:gd name="connsiteX8" fmla="*/ 1794740 w 5166915"/>
              <a:gd name="connsiteY8" fmla="*/ 326697 h 5166915"/>
              <a:gd name="connsiteX9" fmla="*/ 2583458 w 5166915"/>
              <a:gd name="connsiteY9" fmla="*/ 0 h 516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66915" h="5166915">
                <a:moveTo>
                  <a:pt x="2583458" y="0"/>
                </a:moveTo>
                <a:cubicBezTo>
                  <a:pt x="2868918" y="0"/>
                  <a:pt x="3154377" y="108899"/>
                  <a:pt x="3372176" y="326697"/>
                </a:cubicBezTo>
                <a:lnTo>
                  <a:pt x="4840218" y="1794739"/>
                </a:lnTo>
                <a:cubicBezTo>
                  <a:pt x="5275815" y="2230336"/>
                  <a:pt x="5275815" y="2936579"/>
                  <a:pt x="4840218" y="3372176"/>
                </a:cubicBezTo>
                <a:lnTo>
                  <a:pt x="3372176" y="4840218"/>
                </a:lnTo>
                <a:cubicBezTo>
                  <a:pt x="2936579" y="5275815"/>
                  <a:pt x="2230336" y="5275815"/>
                  <a:pt x="1794740" y="4840218"/>
                </a:cubicBezTo>
                <a:lnTo>
                  <a:pt x="326698" y="3372176"/>
                </a:lnTo>
                <a:cubicBezTo>
                  <a:pt x="-108899" y="2936579"/>
                  <a:pt x="-108899" y="2230336"/>
                  <a:pt x="326698" y="1794739"/>
                </a:cubicBezTo>
                <a:lnTo>
                  <a:pt x="1794740" y="326697"/>
                </a:lnTo>
                <a:cubicBezTo>
                  <a:pt x="2012538" y="108899"/>
                  <a:pt x="2297998" y="0"/>
                  <a:pt x="258345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5192023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3429000"/>
          </a:xfrm>
          <a:prstGeom prst="rect">
            <a:avLst/>
          </a:prstGeom>
        </p:spPr>
        <p:txBody>
          <a:bodyPr/>
          <a:lstStyle/>
          <a:p>
            <a:endParaRPr lang="en-US"/>
          </a:p>
        </p:txBody>
      </p:sp>
      <p:sp>
        <p:nvSpPr>
          <p:cNvPr id="5" name="Picture Placeholder 3"/>
          <p:cNvSpPr>
            <a:spLocks noGrp="1"/>
          </p:cNvSpPr>
          <p:nvPr>
            <p:ph type="pic" sz="quarter" idx="11"/>
          </p:nvPr>
        </p:nvSpPr>
        <p:spPr>
          <a:xfrm>
            <a:off x="0" y="3429000"/>
            <a:ext cx="6096000" cy="3429000"/>
          </a:xfrm>
          <a:prstGeom prst="rect">
            <a:avLst/>
          </a:prstGeom>
        </p:spPr>
        <p:txBody>
          <a:bodyPr/>
          <a:lstStyle/>
          <a:p>
            <a:endParaRPr lang="en-US"/>
          </a:p>
        </p:txBody>
      </p:sp>
    </p:spTree>
    <p:extLst>
      <p:ext uri="{BB962C8B-B14F-4D97-AF65-F5344CB8AC3E}">
        <p14:creationId xmlns:p14="http://schemas.microsoft.com/office/powerpoint/2010/main" val="4105242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1252" cy="6858000"/>
          </a:xfrm>
          <a:prstGeom prst="rect">
            <a:avLst/>
          </a:prstGeom>
        </p:spPr>
        <p:txBody>
          <a:bodyPr/>
          <a:lstStyle/>
          <a:p>
            <a:endParaRPr lang="en-US"/>
          </a:p>
        </p:txBody>
      </p:sp>
    </p:spTree>
    <p:extLst>
      <p:ext uri="{BB962C8B-B14F-4D97-AF65-F5344CB8AC3E}">
        <p14:creationId xmlns:p14="http://schemas.microsoft.com/office/powerpoint/2010/main" val="1549472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BAB98FA-9593-415E-A4FD-9596338B4723}"/>
              </a:ext>
            </a:extLst>
          </p:cNvPr>
          <p:cNvSpPr>
            <a:spLocks noGrp="1"/>
          </p:cNvSpPr>
          <p:nvPr>
            <p:ph type="pic" sz="quarter" idx="10"/>
          </p:nvPr>
        </p:nvSpPr>
        <p:spPr>
          <a:xfrm>
            <a:off x="6623050" y="1658938"/>
            <a:ext cx="2273300" cy="4089400"/>
          </a:xfrm>
          <a:prstGeom prst="rect">
            <a:avLst/>
          </a:prstGeom>
        </p:spPr>
        <p:txBody>
          <a:bodyPr/>
          <a:lstStyle/>
          <a:p>
            <a:endParaRPr lang="en-US"/>
          </a:p>
        </p:txBody>
      </p:sp>
      <p:sp>
        <p:nvSpPr>
          <p:cNvPr id="7" name="Picture Placeholder 5">
            <a:extLst>
              <a:ext uri="{FF2B5EF4-FFF2-40B4-BE49-F238E27FC236}">
                <a16:creationId xmlns:a16="http://schemas.microsoft.com/office/drawing/2014/main" id="{F2D90FC2-3E42-4319-A28D-6423373AC7D3}"/>
              </a:ext>
            </a:extLst>
          </p:cNvPr>
          <p:cNvSpPr>
            <a:spLocks noGrp="1"/>
          </p:cNvSpPr>
          <p:nvPr>
            <p:ph type="pic" sz="quarter" idx="11"/>
          </p:nvPr>
        </p:nvSpPr>
        <p:spPr>
          <a:xfrm>
            <a:off x="8287181" y="1658938"/>
            <a:ext cx="2273300" cy="4089400"/>
          </a:xfrm>
          <a:prstGeom prst="rect">
            <a:avLst/>
          </a:prstGeom>
        </p:spPr>
        <p:txBody>
          <a:bodyPr/>
          <a:lstStyle/>
          <a:p>
            <a:endParaRPr lang="en-US"/>
          </a:p>
        </p:txBody>
      </p:sp>
    </p:spTree>
    <p:extLst>
      <p:ext uri="{BB962C8B-B14F-4D97-AF65-F5344CB8AC3E}">
        <p14:creationId xmlns:p14="http://schemas.microsoft.com/office/powerpoint/2010/main" val="2298897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087756" y="0"/>
            <a:ext cx="3008243" cy="6858000"/>
          </a:xfrm>
          <a:prstGeom prst="rect">
            <a:avLst/>
          </a:prstGeom>
        </p:spPr>
        <p:txBody>
          <a:bodyPr/>
          <a:lstStyle/>
          <a:p>
            <a:endParaRPr lang="en-US"/>
          </a:p>
        </p:txBody>
      </p:sp>
    </p:spTree>
    <p:extLst>
      <p:ext uri="{BB962C8B-B14F-4D97-AF65-F5344CB8AC3E}">
        <p14:creationId xmlns:p14="http://schemas.microsoft.com/office/powerpoint/2010/main" val="24607472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79400" y="1282700"/>
            <a:ext cx="2095500" cy="2095500"/>
          </a:xfrm>
          <a:prstGeom prst="rect">
            <a:avLst/>
          </a:prstGeom>
        </p:spPr>
        <p:txBody>
          <a:bodyPr/>
          <a:lstStyle/>
          <a:p>
            <a:endParaRPr lang="en-US"/>
          </a:p>
        </p:txBody>
      </p:sp>
      <p:sp>
        <p:nvSpPr>
          <p:cNvPr id="5" name="Picture Placeholder 3"/>
          <p:cNvSpPr>
            <a:spLocks noGrp="1"/>
          </p:cNvSpPr>
          <p:nvPr>
            <p:ph type="pic" sz="quarter" idx="11"/>
          </p:nvPr>
        </p:nvSpPr>
        <p:spPr>
          <a:xfrm>
            <a:off x="2501900" y="1282700"/>
            <a:ext cx="2095500" cy="2095500"/>
          </a:xfrm>
          <a:prstGeom prst="rect">
            <a:avLst/>
          </a:prstGeom>
        </p:spPr>
        <p:txBody>
          <a:bodyPr/>
          <a:lstStyle/>
          <a:p>
            <a:endParaRPr lang="en-US"/>
          </a:p>
        </p:txBody>
      </p:sp>
      <p:sp>
        <p:nvSpPr>
          <p:cNvPr id="6" name="Picture Placeholder 3"/>
          <p:cNvSpPr>
            <a:spLocks noGrp="1"/>
          </p:cNvSpPr>
          <p:nvPr>
            <p:ph type="pic" sz="quarter" idx="12"/>
          </p:nvPr>
        </p:nvSpPr>
        <p:spPr>
          <a:xfrm>
            <a:off x="4724400" y="1282700"/>
            <a:ext cx="2095500" cy="2095500"/>
          </a:xfrm>
          <a:prstGeom prst="rect">
            <a:avLst/>
          </a:prstGeom>
        </p:spPr>
        <p:txBody>
          <a:bodyPr/>
          <a:lstStyle/>
          <a:p>
            <a:endParaRPr lang="en-US"/>
          </a:p>
        </p:txBody>
      </p:sp>
      <p:sp>
        <p:nvSpPr>
          <p:cNvPr id="7" name="Picture Placeholder 3"/>
          <p:cNvSpPr>
            <a:spLocks noGrp="1"/>
          </p:cNvSpPr>
          <p:nvPr>
            <p:ph type="pic" sz="quarter" idx="13"/>
          </p:nvPr>
        </p:nvSpPr>
        <p:spPr>
          <a:xfrm>
            <a:off x="279400" y="3492500"/>
            <a:ext cx="2095500" cy="2095500"/>
          </a:xfrm>
          <a:prstGeom prst="rect">
            <a:avLst/>
          </a:prstGeom>
        </p:spPr>
        <p:txBody>
          <a:bodyPr/>
          <a:lstStyle/>
          <a:p>
            <a:endParaRPr lang="en-US"/>
          </a:p>
        </p:txBody>
      </p:sp>
      <p:sp>
        <p:nvSpPr>
          <p:cNvPr id="8" name="Picture Placeholder 3"/>
          <p:cNvSpPr>
            <a:spLocks noGrp="1"/>
          </p:cNvSpPr>
          <p:nvPr>
            <p:ph type="pic" sz="quarter" idx="14"/>
          </p:nvPr>
        </p:nvSpPr>
        <p:spPr>
          <a:xfrm>
            <a:off x="2501900" y="3492500"/>
            <a:ext cx="2095500" cy="2095500"/>
          </a:xfrm>
          <a:prstGeom prst="rect">
            <a:avLst/>
          </a:prstGeom>
        </p:spPr>
        <p:txBody>
          <a:bodyPr/>
          <a:lstStyle/>
          <a:p>
            <a:endParaRPr lang="en-US"/>
          </a:p>
        </p:txBody>
      </p:sp>
      <p:sp>
        <p:nvSpPr>
          <p:cNvPr id="9" name="Picture Placeholder 3"/>
          <p:cNvSpPr>
            <a:spLocks noGrp="1"/>
          </p:cNvSpPr>
          <p:nvPr>
            <p:ph type="pic" sz="quarter" idx="15"/>
          </p:nvPr>
        </p:nvSpPr>
        <p:spPr>
          <a:xfrm>
            <a:off x="4724400" y="3492500"/>
            <a:ext cx="2095500" cy="2095500"/>
          </a:xfrm>
          <a:prstGeom prst="rect">
            <a:avLst/>
          </a:prstGeom>
        </p:spPr>
        <p:txBody>
          <a:bodyPr/>
          <a:lstStyle/>
          <a:p>
            <a:endParaRPr lang="en-US"/>
          </a:p>
        </p:txBody>
      </p:sp>
      <p:sp>
        <p:nvSpPr>
          <p:cNvPr id="10" name="Rectangle 9"/>
          <p:cNvSpPr/>
          <p:nvPr userDrawn="1"/>
        </p:nvSpPr>
        <p:spPr>
          <a:xfrm>
            <a:off x="7175500" y="0"/>
            <a:ext cx="501650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871474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3467100" y="0"/>
            <a:ext cx="3251200" cy="6858000"/>
          </a:xfrm>
          <a:prstGeom prst="rect">
            <a:avLst/>
          </a:prstGeom>
        </p:spPr>
        <p:txBody>
          <a:bodyPr/>
          <a:lstStyle/>
          <a:p>
            <a:endParaRPr lang="en-US"/>
          </a:p>
        </p:txBody>
      </p:sp>
      <p:sp>
        <p:nvSpPr>
          <p:cNvPr id="4" name="Rectangle 3"/>
          <p:cNvSpPr/>
          <p:nvPr userDrawn="1"/>
        </p:nvSpPr>
        <p:spPr>
          <a:xfrm>
            <a:off x="0" y="0"/>
            <a:ext cx="346710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1609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Blank copy">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0"/>
            <a:ext cx="6086474" cy="4217234"/>
          </a:xfrm>
          <a:prstGeom prst="rect">
            <a:avLst/>
          </a:prstGeom>
          <a:noFill/>
        </p:spPr>
        <p:txBody>
          <a:bodyPr>
            <a:normAutofit/>
          </a:bodyPr>
          <a:lstStyle>
            <a:lvl1pPr marL="0" indent="0" algn="ctr">
              <a:buNone/>
              <a:defRPr sz="1600">
                <a:solidFill>
                  <a:schemeClr val="tx1">
                    <a:lumMod val="20000"/>
                    <a:lumOff val="80000"/>
                  </a:schemeClr>
                </a:solidFill>
              </a:defRPr>
            </a:lvl1pPr>
          </a:lstStyle>
          <a:p>
            <a:endParaRPr lang="id-ID"/>
          </a:p>
        </p:txBody>
      </p:sp>
      <p:sp>
        <p:nvSpPr>
          <p:cNvPr id="10" name="Picture Placeholder 2"/>
          <p:cNvSpPr>
            <a:spLocks noGrp="1"/>
          </p:cNvSpPr>
          <p:nvPr>
            <p:ph type="pic" sz="quarter" idx="11"/>
          </p:nvPr>
        </p:nvSpPr>
        <p:spPr>
          <a:xfrm>
            <a:off x="6086475" y="0"/>
            <a:ext cx="6086474" cy="4217234"/>
          </a:xfrm>
          <a:prstGeom prst="rect">
            <a:avLst/>
          </a:prstGeom>
          <a:noFill/>
        </p:spPr>
        <p:txBody>
          <a:bodyPr>
            <a:normAutofit/>
          </a:bodyPr>
          <a:lstStyle>
            <a:lvl1pPr marL="0" indent="0" algn="ctr">
              <a:buNone/>
              <a:defRPr sz="1600">
                <a:solidFill>
                  <a:schemeClr val="tx1">
                    <a:lumMod val="20000"/>
                    <a:lumOff val="80000"/>
                  </a:schemeClr>
                </a:solidFill>
              </a:defRPr>
            </a:lvl1pPr>
          </a:lstStyle>
          <a:p>
            <a:endParaRPr lang="id-ID"/>
          </a:p>
        </p:txBody>
      </p:sp>
    </p:spTree>
    <p:extLst>
      <p:ext uri="{BB962C8B-B14F-4D97-AF65-F5344CB8AC3E}">
        <p14:creationId xmlns:p14="http://schemas.microsoft.com/office/powerpoint/2010/main" val="211205360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Blank copy">
    <p:spTree>
      <p:nvGrpSpPr>
        <p:cNvPr id="1" name=""/>
        <p:cNvGrpSpPr/>
        <p:nvPr/>
      </p:nvGrpSpPr>
      <p:grpSpPr>
        <a:xfrm>
          <a:off x="0" y="0"/>
          <a:ext cx="0" cy="0"/>
          <a:chOff x="0" y="0"/>
          <a:chExt cx="0" cy="0"/>
        </a:xfrm>
      </p:grpSpPr>
      <p:sp>
        <p:nvSpPr>
          <p:cNvPr id="15" name="Picture Placeholder 2"/>
          <p:cNvSpPr>
            <a:spLocks noGrp="1"/>
          </p:cNvSpPr>
          <p:nvPr>
            <p:ph type="pic" sz="quarter" idx="13"/>
          </p:nvPr>
        </p:nvSpPr>
        <p:spPr>
          <a:xfrm>
            <a:off x="0" y="0"/>
            <a:ext cx="12192000" cy="6858000"/>
          </a:xfrm>
          <a:prstGeom prst="rect">
            <a:avLst/>
          </a:prstGeom>
          <a:noFill/>
        </p:spPr>
        <p:txBody>
          <a:bodyPr>
            <a:normAutofit/>
          </a:bodyPr>
          <a:lstStyle>
            <a:lvl1pPr marL="0" indent="0" algn="ctr">
              <a:buNone/>
              <a:defRPr sz="1600">
                <a:solidFill>
                  <a:schemeClr val="tx1"/>
                </a:solidFill>
              </a:defRPr>
            </a:lvl1pPr>
          </a:lstStyle>
          <a:p>
            <a:endParaRPr lang="id-ID"/>
          </a:p>
        </p:txBody>
      </p:sp>
      <p:sp>
        <p:nvSpPr>
          <p:cNvPr id="9" name="Picture Placeholder 2"/>
          <p:cNvSpPr>
            <a:spLocks noGrp="1"/>
          </p:cNvSpPr>
          <p:nvPr>
            <p:ph type="pic" sz="quarter" idx="10"/>
          </p:nvPr>
        </p:nvSpPr>
        <p:spPr>
          <a:xfrm>
            <a:off x="931849" y="2126685"/>
            <a:ext cx="3368438" cy="2604631"/>
          </a:xfrm>
          <a:prstGeom prst="rect">
            <a:avLst/>
          </a:prstGeom>
          <a:noFill/>
        </p:spPr>
        <p:txBody>
          <a:bodyPr>
            <a:normAutofit/>
          </a:bodyPr>
          <a:lstStyle>
            <a:lvl1pPr marL="0" indent="0" algn="ctr">
              <a:buNone/>
              <a:defRPr sz="1600">
                <a:solidFill>
                  <a:schemeClr val="tx1">
                    <a:lumMod val="20000"/>
                    <a:lumOff val="80000"/>
                  </a:schemeClr>
                </a:solidFill>
              </a:defRPr>
            </a:lvl1pPr>
          </a:lstStyle>
          <a:p>
            <a:endParaRPr lang="id-ID"/>
          </a:p>
        </p:txBody>
      </p:sp>
      <p:sp>
        <p:nvSpPr>
          <p:cNvPr id="13" name="Picture Placeholder 2"/>
          <p:cNvSpPr>
            <a:spLocks noGrp="1"/>
          </p:cNvSpPr>
          <p:nvPr>
            <p:ph type="pic" sz="quarter" idx="11"/>
          </p:nvPr>
        </p:nvSpPr>
        <p:spPr>
          <a:xfrm>
            <a:off x="4360981" y="2126685"/>
            <a:ext cx="3368438" cy="2604631"/>
          </a:xfrm>
          <a:prstGeom prst="rect">
            <a:avLst/>
          </a:prstGeom>
          <a:noFill/>
        </p:spPr>
        <p:txBody>
          <a:bodyPr>
            <a:normAutofit/>
          </a:bodyPr>
          <a:lstStyle>
            <a:lvl1pPr marL="0" indent="0" algn="ctr">
              <a:buNone/>
              <a:defRPr sz="1600">
                <a:solidFill>
                  <a:schemeClr val="tx1">
                    <a:lumMod val="20000"/>
                    <a:lumOff val="80000"/>
                  </a:schemeClr>
                </a:solidFill>
              </a:defRPr>
            </a:lvl1pPr>
          </a:lstStyle>
          <a:p>
            <a:endParaRPr lang="id-ID"/>
          </a:p>
        </p:txBody>
      </p:sp>
      <p:sp>
        <p:nvSpPr>
          <p:cNvPr id="14" name="Picture Placeholder 2"/>
          <p:cNvSpPr>
            <a:spLocks noGrp="1"/>
          </p:cNvSpPr>
          <p:nvPr>
            <p:ph type="pic" sz="quarter" idx="12"/>
          </p:nvPr>
        </p:nvSpPr>
        <p:spPr>
          <a:xfrm>
            <a:off x="7790113" y="2126685"/>
            <a:ext cx="3368438" cy="2604631"/>
          </a:xfrm>
          <a:prstGeom prst="rect">
            <a:avLst/>
          </a:prstGeom>
          <a:noFill/>
        </p:spPr>
        <p:txBody>
          <a:bodyPr>
            <a:normAutofit/>
          </a:bodyPr>
          <a:lstStyle>
            <a:lvl1pPr marL="0" indent="0" algn="ctr">
              <a:buNone/>
              <a:defRPr sz="1600">
                <a:solidFill>
                  <a:schemeClr val="tx1">
                    <a:lumMod val="20000"/>
                    <a:lumOff val="80000"/>
                  </a:schemeClr>
                </a:solidFill>
              </a:defRPr>
            </a:lvl1pPr>
          </a:lstStyle>
          <a:p>
            <a:endParaRPr lang="id-ID"/>
          </a:p>
        </p:txBody>
      </p:sp>
    </p:spTree>
    <p:extLst>
      <p:ext uri="{BB962C8B-B14F-4D97-AF65-F5344CB8AC3E}">
        <p14:creationId xmlns:p14="http://schemas.microsoft.com/office/powerpoint/2010/main" val="3299854238"/>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_Blank copy">
    <p:spTree>
      <p:nvGrpSpPr>
        <p:cNvPr id="1" name=""/>
        <p:cNvGrpSpPr/>
        <p:nvPr/>
      </p:nvGrpSpPr>
      <p:grpSpPr>
        <a:xfrm>
          <a:off x="0" y="0"/>
          <a:ext cx="0" cy="0"/>
          <a:chOff x="0" y="0"/>
          <a:chExt cx="0" cy="0"/>
        </a:xfrm>
      </p:grpSpPr>
      <p:sp>
        <p:nvSpPr>
          <p:cNvPr id="15" name="Picture Placeholder 2"/>
          <p:cNvSpPr>
            <a:spLocks noGrp="1"/>
          </p:cNvSpPr>
          <p:nvPr>
            <p:ph type="pic" sz="quarter" idx="13"/>
          </p:nvPr>
        </p:nvSpPr>
        <p:spPr>
          <a:xfrm>
            <a:off x="0" y="0"/>
            <a:ext cx="12192000" cy="6858000"/>
          </a:xfrm>
          <a:prstGeom prst="rect">
            <a:avLst/>
          </a:prstGeom>
          <a:noFill/>
        </p:spPr>
        <p:txBody>
          <a:bodyPr>
            <a:normAutofit/>
          </a:bodyPr>
          <a:lstStyle>
            <a:lvl1pPr marL="0" indent="0" algn="ctr">
              <a:buNone/>
              <a:defRPr sz="1600">
                <a:solidFill>
                  <a:schemeClr val="tx1"/>
                </a:solidFill>
              </a:defRPr>
            </a:lvl1pPr>
          </a:lstStyle>
          <a:p>
            <a:endParaRPr lang="id-ID"/>
          </a:p>
        </p:txBody>
      </p:sp>
      <p:sp>
        <p:nvSpPr>
          <p:cNvPr id="9" name="Picture Placeholder 2"/>
          <p:cNvSpPr>
            <a:spLocks noGrp="1"/>
          </p:cNvSpPr>
          <p:nvPr>
            <p:ph type="pic" sz="quarter" idx="14"/>
          </p:nvPr>
        </p:nvSpPr>
        <p:spPr>
          <a:xfrm>
            <a:off x="977197" y="355600"/>
            <a:ext cx="6811254" cy="3041053"/>
          </a:xfrm>
          <a:prstGeom prst="rect">
            <a:avLst/>
          </a:prstGeom>
          <a:noFill/>
        </p:spPr>
        <p:txBody>
          <a:bodyPr>
            <a:normAutofit/>
          </a:bodyPr>
          <a:lstStyle>
            <a:lvl1pPr marL="0" indent="0" algn="ctr">
              <a:buNone/>
              <a:defRPr sz="1600">
                <a:solidFill>
                  <a:schemeClr val="tx1">
                    <a:lumMod val="20000"/>
                    <a:lumOff val="80000"/>
                  </a:schemeClr>
                </a:solidFill>
              </a:defRPr>
            </a:lvl1pPr>
          </a:lstStyle>
          <a:p>
            <a:endParaRPr lang="id-ID"/>
          </a:p>
        </p:txBody>
      </p:sp>
      <p:sp>
        <p:nvSpPr>
          <p:cNvPr id="10" name="Picture Placeholder 2"/>
          <p:cNvSpPr>
            <a:spLocks noGrp="1"/>
          </p:cNvSpPr>
          <p:nvPr>
            <p:ph type="pic" sz="quarter" idx="18"/>
          </p:nvPr>
        </p:nvSpPr>
        <p:spPr>
          <a:xfrm>
            <a:off x="4413781" y="3470834"/>
            <a:ext cx="6826066" cy="2929966"/>
          </a:xfrm>
          <a:prstGeom prst="rect">
            <a:avLst/>
          </a:prstGeom>
          <a:noFill/>
        </p:spPr>
        <p:txBody>
          <a:bodyPr>
            <a:normAutofit/>
          </a:bodyPr>
          <a:lstStyle>
            <a:lvl1pPr marL="0" indent="0" algn="ctr">
              <a:buNone/>
              <a:defRPr sz="1600">
                <a:solidFill>
                  <a:schemeClr val="tx1">
                    <a:lumMod val="20000"/>
                    <a:lumOff val="80000"/>
                  </a:schemeClr>
                </a:solidFill>
              </a:defRPr>
            </a:lvl1pPr>
          </a:lstStyle>
          <a:p>
            <a:endParaRPr lang="id-ID"/>
          </a:p>
        </p:txBody>
      </p:sp>
    </p:spTree>
    <p:extLst>
      <p:ext uri="{BB962C8B-B14F-4D97-AF65-F5344CB8AC3E}">
        <p14:creationId xmlns:p14="http://schemas.microsoft.com/office/powerpoint/2010/main" val="211068032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Blank copy">
    <p:spTree>
      <p:nvGrpSpPr>
        <p:cNvPr id="1" name=""/>
        <p:cNvGrpSpPr/>
        <p:nvPr/>
      </p:nvGrpSpPr>
      <p:grpSpPr>
        <a:xfrm>
          <a:off x="0" y="0"/>
          <a:ext cx="0" cy="0"/>
          <a:chOff x="0" y="0"/>
          <a:chExt cx="0" cy="0"/>
        </a:xfrm>
      </p:grpSpPr>
      <p:sp>
        <p:nvSpPr>
          <p:cNvPr id="15" name="Picture Placeholder 2"/>
          <p:cNvSpPr>
            <a:spLocks noGrp="1"/>
          </p:cNvSpPr>
          <p:nvPr>
            <p:ph type="pic" sz="quarter" idx="13"/>
          </p:nvPr>
        </p:nvSpPr>
        <p:spPr>
          <a:xfrm>
            <a:off x="0" y="0"/>
            <a:ext cx="12192000" cy="6858000"/>
          </a:xfrm>
          <a:prstGeom prst="rect">
            <a:avLst/>
          </a:prstGeom>
          <a:noFill/>
        </p:spPr>
        <p:txBody>
          <a:bodyPr>
            <a:normAutofit/>
          </a:bodyPr>
          <a:lstStyle>
            <a:lvl1pPr marL="0" indent="0" algn="ctr">
              <a:buNone/>
              <a:defRPr sz="1600">
                <a:solidFill>
                  <a:schemeClr val="tx1"/>
                </a:solidFill>
              </a:defRPr>
            </a:lvl1pPr>
          </a:lstStyle>
          <a:p>
            <a:endParaRPr lang="id-ID"/>
          </a:p>
        </p:txBody>
      </p:sp>
      <p:sp>
        <p:nvSpPr>
          <p:cNvPr id="14" name="Picture Placeholder 2"/>
          <p:cNvSpPr>
            <a:spLocks noGrp="1"/>
          </p:cNvSpPr>
          <p:nvPr>
            <p:ph type="pic" sz="quarter" idx="14"/>
          </p:nvPr>
        </p:nvSpPr>
        <p:spPr>
          <a:xfrm>
            <a:off x="1360157" y="2122470"/>
            <a:ext cx="2511756" cy="2511756"/>
          </a:xfrm>
          <a:prstGeom prst="ellipse">
            <a:avLst/>
          </a:prstGeom>
          <a:noFill/>
        </p:spPr>
        <p:txBody>
          <a:bodyPr>
            <a:normAutofit/>
          </a:bodyPr>
          <a:lstStyle>
            <a:lvl1pPr marL="0" indent="0" algn="ctr">
              <a:buNone/>
              <a:defRPr sz="1600">
                <a:solidFill>
                  <a:schemeClr val="tx1">
                    <a:lumMod val="20000"/>
                    <a:lumOff val="80000"/>
                  </a:schemeClr>
                </a:solidFill>
              </a:defRPr>
            </a:lvl1pPr>
          </a:lstStyle>
          <a:p>
            <a:endParaRPr lang="id-ID"/>
          </a:p>
        </p:txBody>
      </p:sp>
      <p:sp>
        <p:nvSpPr>
          <p:cNvPr id="16" name="Picture Placeholder 2"/>
          <p:cNvSpPr>
            <a:spLocks noGrp="1"/>
          </p:cNvSpPr>
          <p:nvPr>
            <p:ph type="pic" sz="quarter" idx="15"/>
          </p:nvPr>
        </p:nvSpPr>
        <p:spPr>
          <a:xfrm>
            <a:off x="4832862" y="2122470"/>
            <a:ext cx="2511756" cy="2511756"/>
          </a:xfrm>
          <a:prstGeom prst="ellipse">
            <a:avLst/>
          </a:prstGeom>
          <a:noFill/>
        </p:spPr>
        <p:txBody>
          <a:bodyPr>
            <a:normAutofit/>
          </a:bodyPr>
          <a:lstStyle>
            <a:lvl1pPr marL="0" indent="0" algn="ctr">
              <a:buNone/>
              <a:defRPr sz="1600">
                <a:solidFill>
                  <a:schemeClr val="tx1">
                    <a:lumMod val="20000"/>
                    <a:lumOff val="80000"/>
                  </a:schemeClr>
                </a:solidFill>
              </a:defRPr>
            </a:lvl1pPr>
          </a:lstStyle>
          <a:p>
            <a:endParaRPr lang="id-ID"/>
          </a:p>
        </p:txBody>
      </p:sp>
      <p:sp>
        <p:nvSpPr>
          <p:cNvPr id="17" name="Picture Placeholder 2"/>
          <p:cNvSpPr>
            <a:spLocks noGrp="1"/>
          </p:cNvSpPr>
          <p:nvPr>
            <p:ph type="pic" sz="quarter" idx="16"/>
          </p:nvPr>
        </p:nvSpPr>
        <p:spPr>
          <a:xfrm>
            <a:off x="8320021" y="2122470"/>
            <a:ext cx="2511756" cy="2511756"/>
          </a:xfrm>
          <a:prstGeom prst="ellipse">
            <a:avLst/>
          </a:prstGeom>
          <a:noFill/>
        </p:spPr>
        <p:txBody>
          <a:bodyPr>
            <a:normAutofit/>
          </a:bodyPr>
          <a:lstStyle>
            <a:lvl1pPr marL="0" indent="0" algn="ctr">
              <a:buNone/>
              <a:defRPr sz="1600">
                <a:solidFill>
                  <a:schemeClr val="tx1">
                    <a:lumMod val="20000"/>
                    <a:lumOff val="80000"/>
                  </a:schemeClr>
                </a:solidFill>
              </a:defRPr>
            </a:lvl1pPr>
          </a:lstStyle>
          <a:p>
            <a:endParaRPr lang="id-ID"/>
          </a:p>
        </p:txBody>
      </p:sp>
    </p:spTree>
    <p:extLst>
      <p:ext uri="{BB962C8B-B14F-4D97-AF65-F5344CB8AC3E}">
        <p14:creationId xmlns:p14="http://schemas.microsoft.com/office/powerpoint/2010/main" val="175985231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8_Blank copy">
    <p:spTree>
      <p:nvGrpSpPr>
        <p:cNvPr id="1" name=""/>
        <p:cNvGrpSpPr/>
        <p:nvPr/>
      </p:nvGrpSpPr>
      <p:grpSpPr>
        <a:xfrm>
          <a:off x="0" y="0"/>
          <a:ext cx="0" cy="0"/>
          <a:chOff x="0" y="0"/>
          <a:chExt cx="0" cy="0"/>
        </a:xfrm>
      </p:grpSpPr>
      <p:sp>
        <p:nvSpPr>
          <p:cNvPr id="14" name="Picture Placeholder 2"/>
          <p:cNvSpPr>
            <a:spLocks noGrp="1" noChangeAspect="1"/>
          </p:cNvSpPr>
          <p:nvPr>
            <p:ph type="pic" sz="quarter" idx="14"/>
          </p:nvPr>
        </p:nvSpPr>
        <p:spPr>
          <a:xfrm>
            <a:off x="2128758" y="1100711"/>
            <a:ext cx="1927800" cy="1927800"/>
          </a:xfrm>
          <a:prstGeom prst="ellipse">
            <a:avLst/>
          </a:prstGeom>
          <a:solidFill>
            <a:schemeClr val="tx1"/>
          </a:solidFill>
        </p:spPr>
        <p:txBody>
          <a:bodyPr>
            <a:normAutofit/>
          </a:bodyPr>
          <a:lstStyle>
            <a:lvl1pPr marL="0" indent="0" algn="ctr">
              <a:buNone/>
              <a:defRPr sz="1600">
                <a:solidFill>
                  <a:schemeClr val="tx1">
                    <a:lumMod val="20000"/>
                    <a:lumOff val="80000"/>
                  </a:schemeClr>
                </a:solidFill>
              </a:defRPr>
            </a:lvl1pPr>
          </a:lstStyle>
          <a:p>
            <a:endParaRPr lang="id-ID"/>
          </a:p>
        </p:txBody>
      </p:sp>
      <p:sp>
        <p:nvSpPr>
          <p:cNvPr id="16" name="Picture Placeholder 2"/>
          <p:cNvSpPr>
            <a:spLocks noGrp="1" noChangeAspect="1"/>
          </p:cNvSpPr>
          <p:nvPr>
            <p:ph type="pic" sz="quarter" idx="15"/>
          </p:nvPr>
        </p:nvSpPr>
        <p:spPr>
          <a:xfrm>
            <a:off x="8138922" y="1100711"/>
            <a:ext cx="1927800" cy="1927800"/>
          </a:xfrm>
          <a:prstGeom prst="ellipse">
            <a:avLst/>
          </a:prstGeom>
          <a:solidFill>
            <a:schemeClr val="tx1"/>
          </a:solidFill>
        </p:spPr>
        <p:txBody>
          <a:bodyPr>
            <a:normAutofit/>
          </a:bodyPr>
          <a:lstStyle>
            <a:lvl1pPr marL="0" indent="0" algn="ctr">
              <a:buNone/>
              <a:defRPr sz="1600">
                <a:solidFill>
                  <a:schemeClr val="tx1">
                    <a:lumMod val="20000"/>
                    <a:lumOff val="80000"/>
                  </a:schemeClr>
                </a:solidFill>
              </a:defRPr>
            </a:lvl1pPr>
          </a:lstStyle>
          <a:p>
            <a:endParaRPr lang="id-ID"/>
          </a:p>
        </p:txBody>
      </p:sp>
    </p:spTree>
    <p:extLst>
      <p:ext uri="{BB962C8B-B14F-4D97-AF65-F5344CB8AC3E}">
        <p14:creationId xmlns:p14="http://schemas.microsoft.com/office/powerpoint/2010/main" val="237576061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1B0A5CE-B261-4592-9828-FCF188E437D8}"/>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0780779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FE8E82A-2F84-4829-8246-67F3DC5A199C}"/>
              </a:ext>
            </a:extLst>
          </p:cNvPr>
          <p:cNvSpPr>
            <a:spLocks noGrp="1"/>
          </p:cNvSpPr>
          <p:nvPr>
            <p:ph type="pic" sz="quarter" idx="10"/>
          </p:nvPr>
        </p:nvSpPr>
        <p:spPr>
          <a:xfrm>
            <a:off x="0" y="0"/>
            <a:ext cx="6096000" cy="6858000"/>
          </a:xfrm>
          <a:prstGeom prst="rect">
            <a:avLst/>
          </a:prstGeom>
        </p:spPr>
        <p:txBody>
          <a:bodyPr/>
          <a:lstStyle/>
          <a:p>
            <a:endParaRPr lang="en-US"/>
          </a:p>
        </p:txBody>
      </p:sp>
    </p:spTree>
    <p:extLst>
      <p:ext uri="{BB962C8B-B14F-4D97-AF65-F5344CB8AC3E}">
        <p14:creationId xmlns:p14="http://schemas.microsoft.com/office/powerpoint/2010/main" val="544968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1" y="1369895"/>
            <a:ext cx="2232000" cy="4214812"/>
          </a:xfrm>
          <a:prstGeom prst="rect">
            <a:avLst/>
          </a:prstGeom>
        </p:spPr>
        <p:txBody>
          <a:bodyPr/>
          <a:lstStyle/>
          <a:p>
            <a:endParaRPr lang="en-US"/>
          </a:p>
        </p:txBody>
      </p:sp>
      <p:sp>
        <p:nvSpPr>
          <p:cNvPr id="3" name="Picture Placeholder 6"/>
          <p:cNvSpPr>
            <a:spLocks noGrp="1"/>
          </p:cNvSpPr>
          <p:nvPr>
            <p:ph type="pic" sz="quarter" idx="11"/>
          </p:nvPr>
        </p:nvSpPr>
        <p:spPr>
          <a:xfrm>
            <a:off x="2232001" y="1369895"/>
            <a:ext cx="2232000" cy="4214812"/>
          </a:xfrm>
          <a:prstGeom prst="rect">
            <a:avLst/>
          </a:prstGeom>
        </p:spPr>
        <p:txBody>
          <a:bodyPr/>
          <a:lstStyle/>
          <a:p>
            <a:endParaRPr lang="en-US"/>
          </a:p>
        </p:txBody>
      </p:sp>
      <p:sp>
        <p:nvSpPr>
          <p:cNvPr id="4" name="Picture Placeholder 6"/>
          <p:cNvSpPr>
            <a:spLocks noGrp="1"/>
          </p:cNvSpPr>
          <p:nvPr>
            <p:ph type="pic" sz="quarter" idx="12"/>
          </p:nvPr>
        </p:nvSpPr>
        <p:spPr>
          <a:xfrm>
            <a:off x="4464001" y="1369895"/>
            <a:ext cx="2232000" cy="4214812"/>
          </a:xfrm>
          <a:prstGeom prst="rect">
            <a:avLst/>
          </a:prstGeom>
        </p:spPr>
        <p:txBody>
          <a:bodyPr/>
          <a:lstStyle/>
          <a:p>
            <a:endParaRPr lang="en-US"/>
          </a:p>
        </p:txBody>
      </p:sp>
    </p:spTree>
    <p:extLst>
      <p:ext uri="{BB962C8B-B14F-4D97-AF65-F5344CB8AC3E}">
        <p14:creationId xmlns:p14="http://schemas.microsoft.com/office/powerpoint/2010/main" val="11903634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04CBBF5-E87D-462F-A983-E3DE81215D90}"/>
              </a:ext>
            </a:extLst>
          </p:cNvPr>
          <p:cNvSpPr>
            <a:spLocks noGrp="1"/>
          </p:cNvSpPr>
          <p:nvPr>
            <p:ph type="pic" sz="quarter" idx="10"/>
          </p:nvPr>
        </p:nvSpPr>
        <p:spPr>
          <a:xfrm>
            <a:off x="6096000" y="0"/>
            <a:ext cx="6096000" cy="6858000"/>
          </a:xfrm>
          <a:prstGeom prst="rect">
            <a:avLst/>
          </a:prstGeom>
        </p:spPr>
        <p:txBody>
          <a:bodyPr/>
          <a:lstStyle/>
          <a:p>
            <a:endParaRPr lang="en-US"/>
          </a:p>
        </p:txBody>
      </p:sp>
    </p:spTree>
    <p:extLst>
      <p:ext uri="{BB962C8B-B14F-4D97-AF65-F5344CB8AC3E}">
        <p14:creationId xmlns:p14="http://schemas.microsoft.com/office/powerpoint/2010/main" val="2179222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3CBF423-C9B2-45E0-9834-3E4364E3BB80}"/>
              </a:ext>
            </a:extLst>
          </p:cNvPr>
          <p:cNvSpPr>
            <a:spLocks noGrp="1"/>
          </p:cNvSpPr>
          <p:nvPr>
            <p:ph type="pic" sz="quarter" idx="10"/>
          </p:nvPr>
        </p:nvSpPr>
        <p:spPr>
          <a:xfrm>
            <a:off x="0" y="0"/>
            <a:ext cx="12192000" cy="3429000"/>
          </a:xfrm>
          <a:prstGeom prst="rect">
            <a:avLst/>
          </a:prstGeom>
        </p:spPr>
        <p:txBody>
          <a:bodyPr/>
          <a:lstStyle/>
          <a:p>
            <a:endParaRPr lang="en-US"/>
          </a:p>
        </p:txBody>
      </p:sp>
    </p:spTree>
    <p:extLst>
      <p:ext uri="{BB962C8B-B14F-4D97-AF65-F5344CB8AC3E}">
        <p14:creationId xmlns:p14="http://schemas.microsoft.com/office/powerpoint/2010/main" val="30425173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F9A4041-F529-43B1-BB19-35461EE2E595}"/>
              </a:ext>
            </a:extLst>
          </p:cNvPr>
          <p:cNvSpPr>
            <a:spLocks noGrp="1"/>
          </p:cNvSpPr>
          <p:nvPr>
            <p:ph type="pic" sz="quarter" idx="10"/>
          </p:nvPr>
        </p:nvSpPr>
        <p:spPr>
          <a:xfrm>
            <a:off x="0" y="0"/>
            <a:ext cx="8216900" cy="6858000"/>
          </a:xfrm>
          <a:prstGeom prst="rect">
            <a:avLst/>
          </a:prstGeom>
        </p:spPr>
        <p:txBody>
          <a:bodyPr/>
          <a:lstStyle/>
          <a:p>
            <a:endParaRPr lang="en-US"/>
          </a:p>
        </p:txBody>
      </p:sp>
    </p:spTree>
    <p:extLst>
      <p:ext uri="{BB962C8B-B14F-4D97-AF65-F5344CB8AC3E}">
        <p14:creationId xmlns:p14="http://schemas.microsoft.com/office/powerpoint/2010/main" val="37360345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11BB9B4-61E8-48C4-8106-3BA98A14851C}"/>
              </a:ext>
            </a:extLst>
          </p:cNvPr>
          <p:cNvSpPr>
            <a:spLocks noGrp="1"/>
          </p:cNvSpPr>
          <p:nvPr>
            <p:ph type="pic" sz="quarter" idx="10"/>
          </p:nvPr>
        </p:nvSpPr>
        <p:spPr>
          <a:xfrm>
            <a:off x="1071563" y="927100"/>
            <a:ext cx="5024437" cy="5024438"/>
          </a:xfrm>
          <a:prstGeom prst="rect">
            <a:avLst/>
          </a:prstGeom>
        </p:spPr>
        <p:txBody>
          <a:bodyPr/>
          <a:lstStyle/>
          <a:p>
            <a:endParaRPr lang="en-US"/>
          </a:p>
        </p:txBody>
      </p:sp>
    </p:spTree>
    <p:extLst>
      <p:ext uri="{BB962C8B-B14F-4D97-AF65-F5344CB8AC3E}">
        <p14:creationId xmlns:p14="http://schemas.microsoft.com/office/powerpoint/2010/main" val="7670959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781883-2995-4ADD-86F3-5B207349C4A9}"/>
              </a:ext>
            </a:extLst>
          </p:cNvPr>
          <p:cNvSpPr>
            <a:spLocks noGrp="1"/>
          </p:cNvSpPr>
          <p:nvPr>
            <p:ph type="pic" sz="quarter" idx="10"/>
          </p:nvPr>
        </p:nvSpPr>
        <p:spPr>
          <a:xfrm>
            <a:off x="3226526" y="1273175"/>
            <a:ext cx="8965474" cy="4311650"/>
          </a:xfrm>
          <a:prstGeom prst="rect">
            <a:avLst/>
          </a:prstGeom>
        </p:spPr>
        <p:txBody>
          <a:bodyPr/>
          <a:lstStyle/>
          <a:p>
            <a:endParaRPr lang="en-US"/>
          </a:p>
        </p:txBody>
      </p:sp>
    </p:spTree>
    <p:extLst>
      <p:ext uri="{BB962C8B-B14F-4D97-AF65-F5344CB8AC3E}">
        <p14:creationId xmlns:p14="http://schemas.microsoft.com/office/powerpoint/2010/main" val="28860828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70623F-90AD-40E1-8232-450CB4393B23}"/>
              </a:ext>
            </a:extLst>
          </p:cNvPr>
          <p:cNvSpPr>
            <a:spLocks noGrp="1"/>
          </p:cNvSpPr>
          <p:nvPr>
            <p:ph type="pic" sz="quarter" idx="10"/>
          </p:nvPr>
        </p:nvSpPr>
        <p:spPr>
          <a:xfrm>
            <a:off x="0" y="3429000"/>
            <a:ext cx="12192000" cy="3429000"/>
          </a:xfrm>
          <a:prstGeom prst="rect">
            <a:avLst/>
          </a:prstGeom>
        </p:spPr>
        <p:txBody>
          <a:bodyPr/>
          <a:lstStyle/>
          <a:p>
            <a:endParaRPr lang="en-US"/>
          </a:p>
        </p:txBody>
      </p:sp>
    </p:spTree>
    <p:extLst>
      <p:ext uri="{BB962C8B-B14F-4D97-AF65-F5344CB8AC3E}">
        <p14:creationId xmlns:p14="http://schemas.microsoft.com/office/powerpoint/2010/main" val="30612448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5340350" y="0"/>
            <a:ext cx="6851650" cy="6851650"/>
          </a:xfrm>
          <a:prstGeom prst="rect">
            <a:avLst/>
          </a:prstGeom>
        </p:spPr>
        <p:txBody>
          <a:bodyPr/>
          <a:lstStyle/>
          <a:p>
            <a:endParaRPr lang="en-US"/>
          </a:p>
        </p:txBody>
      </p:sp>
    </p:spTree>
    <p:extLst>
      <p:ext uri="{BB962C8B-B14F-4D97-AF65-F5344CB8AC3E}">
        <p14:creationId xmlns:p14="http://schemas.microsoft.com/office/powerpoint/2010/main" val="12847460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171717"/>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769013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62171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1" cy="6858000"/>
          </a:xfrm>
          <a:prstGeom prst="rect">
            <a:avLst/>
          </a:prstGeom>
        </p:spPr>
        <p:txBody>
          <a:bodyPr/>
          <a:lstStyle/>
          <a:p>
            <a:endParaRPr lang="id-ID"/>
          </a:p>
        </p:txBody>
      </p:sp>
    </p:spTree>
    <p:extLst>
      <p:ext uri="{BB962C8B-B14F-4D97-AF65-F5344CB8AC3E}">
        <p14:creationId xmlns:p14="http://schemas.microsoft.com/office/powerpoint/2010/main" val="4019069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400051" y="342900"/>
            <a:ext cx="3905250" cy="6191250"/>
          </a:xfrm>
          <a:prstGeom prst="rect">
            <a:avLst/>
          </a:prstGeom>
        </p:spPr>
        <p:txBody>
          <a:bodyPr/>
          <a:lstStyle/>
          <a:p>
            <a:endParaRPr lang="en-US"/>
          </a:p>
        </p:txBody>
      </p:sp>
      <p:sp>
        <p:nvSpPr>
          <p:cNvPr id="7" name="Picture Placeholder 6"/>
          <p:cNvSpPr>
            <a:spLocks noGrp="1"/>
          </p:cNvSpPr>
          <p:nvPr>
            <p:ph type="pic" sz="quarter" idx="11"/>
          </p:nvPr>
        </p:nvSpPr>
        <p:spPr>
          <a:xfrm>
            <a:off x="4476750" y="342900"/>
            <a:ext cx="7353299" cy="2990850"/>
          </a:xfrm>
          <a:prstGeom prst="rect">
            <a:avLst/>
          </a:prstGeom>
        </p:spPr>
        <p:txBody>
          <a:bodyPr/>
          <a:lstStyle/>
          <a:p>
            <a:endParaRPr lang="en-US"/>
          </a:p>
        </p:txBody>
      </p:sp>
      <p:sp>
        <p:nvSpPr>
          <p:cNvPr id="8" name="Picture Placeholder 6"/>
          <p:cNvSpPr>
            <a:spLocks noGrp="1"/>
          </p:cNvSpPr>
          <p:nvPr>
            <p:ph type="pic" sz="quarter" idx="12"/>
          </p:nvPr>
        </p:nvSpPr>
        <p:spPr>
          <a:xfrm>
            <a:off x="4476751" y="3543300"/>
            <a:ext cx="7353298" cy="2990850"/>
          </a:xfrm>
          <a:prstGeom prst="rect">
            <a:avLst/>
          </a:prstGeom>
        </p:spPr>
        <p:txBody>
          <a:bodyPr/>
          <a:lstStyle/>
          <a:p>
            <a:endParaRPr lang="en-US"/>
          </a:p>
        </p:txBody>
      </p:sp>
    </p:spTree>
    <p:extLst>
      <p:ext uri="{BB962C8B-B14F-4D97-AF65-F5344CB8AC3E}">
        <p14:creationId xmlns:p14="http://schemas.microsoft.com/office/powerpoint/2010/main" val="2949550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1"/>
            <a:ext cx="12192001" cy="4455886"/>
          </a:xfrm>
          <a:prstGeom prst="rect">
            <a:avLst/>
          </a:prstGeom>
        </p:spPr>
        <p:txBody>
          <a:bodyPr/>
          <a:lstStyle/>
          <a:p>
            <a:endParaRPr lang="id-ID"/>
          </a:p>
        </p:txBody>
      </p:sp>
    </p:spTree>
    <p:extLst>
      <p:ext uri="{BB962C8B-B14F-4D97-AF65-F5344CB8AC3E}">
        <p14:creationId xmlns:p14="http://schemas.microsoft.com/office/powerpoint/2010/main" val="4514804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1"/>
            <a:ext cx="6108699" cy="4190999"/>
          </a:xfrm>
          <a:prstGeom prst="rect">
            <a:avLst/>
          </a:prstGeom>
        </p:spPr>
        <p:txBody>
          <a:bodyPr/>
          <a:lstStyle/>
          <a:p>
            <a:endParaRPr lang="id-ID"/>
          </a:p>
        </p:txBody>
      </p:sp>
      <p:sp>
        <p:nvSpPr>
          <p:cNvPr id="3" name="Picture Placeholder 7"/>
          <p:cNvSpPr>
            <a:spLocks noGrp="1"/>
          </p:cNvSpPr>
          <p:nvPr>
            <p:ph type="pic" sz="quarter" idx="11"/>
          </p:nvPr>
        </p:nvSpPr>
        <p:spPr>
          <a:xfrm>
            <a:off x="6108699" y="0"/>
            <a:ext cx="6083301" cy="4190999"/>
          </a:xfrm>
          <a:prstGeom prst="rect">
            <a:avLst/>
          </a:prstGeom>
        </p:spPr>
        <p:txBody>
          <a:bodyPr/>
          <a:lstStyle/>
          <a:p>
            <a:endParaRPr lang="id-ID"/>
          </a:p>
        </p:txBody>
      </p:sp>
    </p:spTree>
    <p:extLst>
      <p:ext uri="{BB962C8B-B14F-4D97-AF65-F5344CB8AC3E}">
        <p14:creationId xmlns:p14="http://schemas.microsoft.com/office/powerpoint/2010/main" val="13967511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5181600" y="0"/>
            <a:ext cx="3505200" cy="6858000"/>
          </a:xfrm>
          <a:prstGeom prst="rect">
            <a:avLst/>
          </a:prstGeom>
        </p:spPr>
        <p:txBody>
          <a:bodyPr/>
          <a:lstStyle/>
          <a:p>
            <a:endParaRPr lang="id-ID"/>
          </a:p>
        </p:txBody>
      </p:sp>
      <p:sp>
        <p:nvSpPr>
          <p:cNvPr id="4" name="Picture Placeholder 7"/>
          <p:cNvSpPr>
            <a:spLocks noGrp="1"/>
          </p:cNvSpPr>
          <p:nvPr>
            <p:ph type="pic" sz="quarter" idx="11"/>
          </p:nvPr>
        </p:nvSpPr>
        <p:spPr>
          <a:xfrm>
            <a:off x="8686800" y="0"/>
            <a:ext cx="3505200" cy="6858000"/>
          </a:xfrm>
          <a:prstGeom prst="rect">
            <a:avLst/>
          </a:prstGeom>
        </p:spPr>
        <p:txBody>
          <a:bodyPr/>
          <a:lstStyle/>
          <a:p>
            <a:endParaRPr lang="id-ID"/>
          </a:p>
        </p:txBody>
      </p:sp>
    </p:spTree>
    <p:extLst>
      <p:ext uri="{BB962C8B-B14F-4D97-AF65-F5344CB8AC3E}">
        <p14:creationId xmlns:p14="http://schemas.microsoft.com/office/powerpoint/2010/main" val="26809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4648200" y="0"/>
            <a:ext cx="7543800" cy="3429000"/>
          </a:xfrm>
          <a:prstGeom prst="rect">
            <a:avLst/>
          </a:prstGeom>
        </p:spPr>
        <p:txBody>
          <a:bodyPr/>
          <a:lstStyle/>
          <a:p>
            <a:endParaRPr lang="id-ID"/>
          </a:p>
        </p:txBody>
      </p:sp>
      <p:sp>
        <p:nvSpPr>
          <p:cNvPr id="5" name="Picture Placeholder 7"/>
          <p:cNvSpPr>
            <a:spLocks noGrp="1"/>
          </p:cNvSpPr>
          <p:nvPr>
            <p:ph type="pic" sz="quarter" idx="11"/>
          </p:nvPr>
        </p:nvSpPr>
        <p:spPr>
          <a:xfrm>
            <a:off x="0" y="3429000"/>
            <a:ext cx="4648200" cy="3429000"/>
          </a:xfrm>
          <a:prstGeom prst="rect">
            <a:avLst/>
          </a:prstGeom>
        </p:spPr>
        <p:txBody>
          <a:bodyPr/>
          <a:lstStyle/>
          <a:p>
            <a:endParaRPr lang="id-ID"/>
          </a:p>
        </p:txBody>
      </p:sp>
    </p:spTree>
    <p:extLst>
      <p:ext uri="{BB962C8B-B14F-4D97-AF65-F5344CB8AC3E}">
        <p14:creationId xmlns:p14="http://schemas.microsoft.com/office/powerpoint/2010/main" val="1082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250"/>
                                  </p:stCondLst>
                                  <p:endCondLst>
                                    <p:cond evt="begin" delay="0">
                                      <p:tn val="10"/>
                                    </p:cond>
                                  </p:end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1" cy="6858000"/>
          </a:xfrm>
          <a:prstGeom prst="rect">
            <a:avLst/>
          </a:prstGeom>
        </p:spPr>
        <p:txBody>
          <a:bodyPr/>
          <a:lstStyle/>
          <a:p>
            <a:endParaRPr lang="id-ID"/>
          </a:p>
        </p:txBody>
      </p:sp>
      <p:sp>
        <p:nvSpPr>
          <p:cNvPr id="3" name="Picture Placeholder 7"/>
          <p:cNvSpPr>
            <a:spLocks noGrp="1"/>
          </p:cNvSpPr>
          <p:nvPr>
            <p:ph type="pic" sz="quarter" idx="11"/>
          </p:nvPr>
        </p:nvSpPr>
        <p:spPr>
          <a:xfrm>
            <a:off x="1128000" y="945000"/>
            <a:ext cx="2484000" cy="2484000"/>
          </a:xfrm>
          <a:prstGeom prst="rect">
            <a:avLst/>
          </a:prstGeom>
        </p:spPr>
        <p:txBody>
          <a:bodyPr/>
          <a:lstStyle/>
          <a:p>
            <a:endParaRPr lang="id-ID"/>
          </a:p>
        </p:txBody>
      </p:sp>
      <p:sp>
        <p:nvSpPr>
          <p:cNvPr id="4" name="Picture Placeholder 7"/>
          <p:cNvSpPr>
            <a:spLocks noGrp="1"/>
          </p:cNvSpPr>
          <p:nvPr>
            <p:ph type="pic" sz="quarter" idx="12"/>
          </p:nvPr>
        </p:nvSpPr>
        <p:spPr>
          <a:xfrm>
            <a:off x="3612000" y="3429000"/>
            <a:ext cx="2484000" cy="2484000"/>
          </a:xfrm>
          <a:prstGeom prst="rect">
            <a:avLst/>
          </a:prstGeom>
        </p:spPr>
        <p:txBody>
          <a:bodyPr/>
          <a:lstStyle/>
          <a:p>
            <a:endParaRPr lang="id-ID"/>
          </a:p>
        </p:txBody>
      </p:sp>
      <p:sp>
        <p:nvSpPr>
          <p:cNvPr id="5" name="Picture Placeholder 7"/>
          <p:cNvSpPr>
            <a:spLocks noGrp="1"/>
          </p:cNvSpPr>
          <p:nvPr>
            <p:ph type="pic" sz="quarter" idx="13"/>
          </p:nvPr>
        </p:nvSpPr>
        <p:spPr>
          <a:xfrm>
            <a:off x="6096000" y="945000"/>
            <a:ext cx="2484000" cy="2484000"/>
          </a:xfrm>
          <a:prstGeom prst="rect">
            <a:avLst/>
          </a:prstGeom>
        </p:spPr>
        <p:txBody>
          <a:bodyPr/>
          <a:lstStyle/>
          <a:p>
            <a:endParaRPr lang="id-ID"/>
          </a:p>
        </p:txBody>
      </p:sp>
      <p:sp>
        <p:nvSpPr>
          <p:cNvPr id="6" name="Picture Placeholder 7"/>
          <p:cNvSpPr>
            <a:spLocks noGrp="1"/>
          </p:cNvSpPr>
          <p:nvPr>
            <p:ph type="pic" sz="quarter" idx="14"/>
          </p:nvPr>
        </p:nvSpPr>
        <p:spPr>
          <a:xfrm>
            <a:off x="8580000" y="3429000"/>
            <a:ext cx="2484000" cy="2484000"/>
          </a:xfrm>
          <a:prstGeom prst="rect">
            <a:avLst/>
          </a:prstGeom>
        </p:spPr>
        <p:txBody>
          <a:bodyPr/>
          <a:lstStyle/>
          <a:p>
            <a:endParaRPr lang="id-ID"/>
          </a:p>
        </p:txBody>
      </p:sp>
    </p:spTree>
    <p:extLst>
      <p:ext uri="{BB962C8B-B14F-4D97-AF65-F5344CB8AC3E}">
        <p14:creationId xmlns:p14="http://schemas.microsoft.com/office/powerpoint/2010/main" val="8185162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3040062" y="0"/>
            <a:ext cx="3055938" cy="2263775"/>
          </a:xfrm>
          <a:prstGeom prst="rect">
            <a:avLst/>
          </a:prstGeom>
        </p:spPr>
        <p:txBody>
          <a:bodyPr/>
          <a:lstStyle/>
          <a:p>
            <a:endParaRPr lang="id-ID"/>
          </a:p>
        </p:txBody>
      </p:sp>
      <p:sp>
        <p:nvSpPr>
          <p:cNvPr id="4" name="Picture Placeholder 7"/>
          <p:cNvSpPr>
            <a:spLocks noGrp="1"/>
          </p:cNvSpPr>
          <p:nvPr>
            <p:ph type="pic" sz="quarter" idx="12"/>
          </p:nvPr>
        </p:nvSpPr>
        <p:spPr>
          <a:xfrm>
            <a:off x="0" y="0"/>
            <a:ext cx="3040062" cy="2263775"/>
          </a:xfrm>
          <a:prstGeom prst="rect">
            <a:avLst/>
          </a:prstGeom>
        </p:spPr>
        <p:txBody>
          <a:bodyPr/>
          <a:lstStyle/>
          <a:p>
            <a:endParaRPr lang="id-ID"/>
          </a:p>
        </p:txBody>
      </p:sp>
      <p:sp>
        <p:nvSpPr>
          <p:cNvPr id="5" name="Picture Placeholder 7"/>
          <p:cNvSpPr>
            <a:spLocks noGrp="1"/>
          </p:cNvSpPr>
          <p:nvPr>
            <p:ph type="pic" sz="quarter" idx="13"/>
          </p:nvPr>
        </p:nvSpPr>
        <p:spPr>
          <a:xfrm>
            <a:off x="3040062" y="2263775"/>
            <a:ext cx="3055938" cy="2330449"/>
          </a:xfrm>
          <a:prstGeom prst="rect">
            <a:avLst/>
          </a:prstGeom>
        </p:spPr>
        <p:txBody>
          <a:bodyPr/>
          <a:lstStyle/>
          <a:p>
            <a:endParaRPr lang="id-ID" dirty="0"/>
          </a:p>
        </p:txBody>
      </p:sp>
      <p:sp>
        <p:nvSpPr>
          <p:cNvPr id="6" name="Picture Placeholder 7"/>
          <p:cNvSpPr>
            <a:spLocks noGrp="1"/>
          </p:cNvSpPr>
          <p:nvPr>
            <p:ph type="pic" sz="quarter" idx="14"/>
          </p:nvPr>
        </p:nvSpPr>
        <p:spPr>
          <a:xfrm>
            <a:off x="0" y="2263776"/>
            <a:ext cx="3040062" cy="2330449"/>
          </a:xfrm>
          <a:prstGeom prst="rect">
            <a:avLst/>
          </a:prstGeom>
        </p:spPr>
        <p:txBody>
          <a:bodyPr/>
          <a:lstStyle/>
          <a:p>
            <a:endParaRPr lang="id-ID"/>
          </a:p>
        </p:txBody>
      </p:sp>
      <p:sp>
        <p:nvSpPr>
          <p:cNvPr id="7" name="Picture Placeholder 7"/>
          <p:cNvSpPr>
            <a:spLocks noGrp="1"/>
          </p:cNvSpPr>
          <p:nvPr>
            <p:ph type="pic" sz="quarter" idx="15"/>
          </p:nvPr>
        </p:nvSpPr>
        <p:spPr>
          <a:xfrm>
            <a:off x="3040062" y="4594225"/>
            <a:ext cx="3055938" cy="2263775"/>
          </a:xfrm>
          <a:prstGeom prst="rect">
            <a:avLst/>
          </a:prstGeom>
        </p:spPr>
        <p:txBody>
          <a:bodyPr/>
          <a:lstStyle/>
          <a:p>
            <a:endParaRPr lang="id-ID" dirty="0"/>
          </a:p>
        </p:txBody>
      </p:sp>
      <p:sp>
        <p:nvSpPr>
          <p:cNvPr id="8" name="Picture Placeholder 7"/>
          <p:cNvSpPr>
            <a:spLocks noGrp="1"/>
          </p:cNvSpPr>
          <p:nvPr>
            <p:ph type="pic" sz="quarter" idx="16"/>
          </p:nvPr>
        </p:nvSpPr>
        <p:spPr>
          <a:xfrm>
            <a:off x="0" y="4594225"/>
            <a:ext cx="3040062" cy="2263775"/>
          </a:xfrm>
          <a:prstGeom prst="rect">
            <a:avLst/>
          </a:prstGeom>
        </p:spPr>
        <p:txBody>
          <a:bodyPr/>
          <a:lstStyle/>
          <a:p>
            <a:endParaRPr lang="id-ID"/>
          </a:p>
        </p:txBody>
      </p:sp>
      <p:sp>
        <p:nvSpPr>
          <p:cNvPr id="9" name="Picture Placeholder 7"/>
          <p:cNvSpPr>
            <a:spLocks noGrp="1"/>
          </p:cNvSpPr>
          <p:nvPr>
            <p:ph type="pic" sz="quarter" idx="17"/>
          </p:nvPr>
        </p:nvSpPr>
        <p:spPr>
          <a:xfrm>
            <a:off x="9136062" y="0"/>
            <a:ext cx="3055938" cy="2263775"/>
          </a:xfrm>
          <a:prstGeom prst="rect">
            <a:avLst/>
          </a:prstGeom>
        </p:spPr>
        <p:txBody>
          <a:bodyPr/>
          <a:lstStyle/>
          <a:p>
            <a:endParaRPr lang="id-ID" dirty="0"/>
          </a:p>
        </p:txBody>
      </p:sp>
      <p:sp>
        <p:nvSpPr>
          <p:cNvPr id="10" name="Picture Placeholder 7"/>
          <p:cNvSpPr>
            <a:spLocks noGrp="1"/>
          </p:cNvSpPr>
          <p:nvPr>
            <p:ph type="pic" sz="quarter" idx="18"/>
          </p:nvPr>
        </p:nvSpPr>
        <p:spPr>
          <a:xfrm>
            <a:off x="6096000" y="0"/>
            <a:ext cx="3040062" cy="2263775"/>
          </a:xfrm>
          <a:prstGeom prst="rect">
            <a:avLst/>
          </a:prstGeom>
        </p:spPr>
        <p:txBody>
          <a:bodyPr/>
          <a:lstStyle/>
          <a:p>
            <a:endParaRPr lang="id-ID"/>
          </a:p>
        </p:txBody>
      </p:sp>
      <p:sp>
        <p:nvSpPr>
          <p:cNvPr id="11" name="Picture Placeholder 7"/>
          <p:cNvSpPr>
            <a:spLocks noGrp="1"/>
          </p:cNvSpPr>
          <p:nvPr>
            <p:ph type="pic" sz="quarter" idx="19"/>
          </p:nvPr>
        </p:nvSpPr>
        <p:spPr>
          <a:xfrm>
            <a:off x="9136062" y="2263775"/>
            <a:ext cx="3055938" cy="2330449"/>
          </a:xfrm>
          <a:prstGeom prst="rect">
            <a:avLst/>
          </a:prstGeom>
        </p:spPr>
        <p:txBody>
          <a:bodyPr/>
          <a:lstStyle/>
          <a:p>
            <a:endParaRPr lang="id-ID" dirty="0"/>
          </a:p>
        </p:txBody>
      </p:sp>
      <p:sp>
        <p:nvSpPr>
          <p:cNvPr id="12" name="Picture Placeholder 7"/>
          <p:cNvSpPr>
            <a:spLocks noGrp="1"/>
          </p:cNvSpPr>
          <p:nvPr>
            <p:ph type="pic" sz="quarter" idx="20"/>
          </p:nvPr>
        </p:nvSpPr>
        <p:spPr>
          <a:xfrm>
            <a:off x="6096000" y="2263776"/>
            <a:ext cx="3040062" cy="2330449"/>
          </a:xfrm>
          <a:prstGeom prst="rect">
            <a:avLst/>
          </a:prstGeom>
        </p:spPr>
        <p:txBody>
          <a:bodyPr/>
          <a:lstStyle/>
          <a:p>
            <a:endParaRPr lang="id-ID"/>
          </a:p>
        </p:txBody>
      </p:sp>
      <p:sp>
        <p:nvSpPr>
          <p:cNvPr id="13" name="Picture Placeholder 7"/>
          <p:cNvSpPr>
            <a:spLocks noGrp="1"/>
          </p:cNvSpPr>
          <p:nvPr>
            <p:ph type="pic" sz="quarter" idx="21"/>
          </p:nvPr>
        </p:nvSpPr>
        <p:spPr>
          <a:xfrm>
            <a:off x="9136062" y="4594225"/>
            <a:ext cx="3055938" cy="2263775"/>
          </a:xfrm>
          <a:prstGeom prst="rect">
            <a:avLst/>
          </a:prstGeom>
        </p:spPr>
        <p:txBody>
          <a:bodyPr/>
          <a:lstStyle/>
          <a:p>
            <a:endParaRPr lang="id-ID" dirty="0"/>
          </a:p>
        </p:txBody>
      </p:sp>
      <p:sp>
        <p:nvSpPr>
          <p:cNvPr id="14" name="Picture Placeholder 7"/>
          <p:cNvSpPr>
            <a:spLocks noGrp="1"/>
          </p:cNvSpPr>
          <p:nvPr>
            <p:ph type="pic" sz="quarter" idx="22"/>
          </p:nvPr>
        </p:nvSpPr>
        <p:spPr>
          <a:xfrm>
            <a:off x="6096000" y="4594225"/>
            <a:ext cx="3040062" cy="2263775"/>
          </a:xfrm>
          <a:prstGeom prst="rect">
            <a:avLst/>
          </a:prstGeom>
        </p:spPr>
        <p:txBody>
          <a:bodyPr/>
          <a:lstStyle/>
          <a:p>
            <a:endParaRPr lang="id-ID"/>
          </a:p>
        </p:txBody>
      </p:sp>
    </p:spTree>
    <p:extLst>
      <p:ext uri="{BB962C8B-B14F-4D97-AF65-F5344CB8AC3E}">
        <p14:creationId xmlns:p14="http://schemas.microsoft.com/office/powerpoint/2010/main" val="151775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nodePh="1">
                                  <p:stCondLst>
                                    <p:cond delay="25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nodePh="1">
                                  <p:stCondLst>
                                    <p:cond delay="50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nodePh="1">
                                  <p:stCondLst>
                                    <p:cond delay="750"/>
                                  </p:stCondLst>
                                  <p:endCondLst>
                                    <p:cond evt="begin" delay="0">
                                      <p:tn val="20"/>
                                    </p:cond>
                                  </p:end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nodePh="1">
                                  <p:stCondLst>
                                    <p:cond delay="1000"/>
                                  </p:stCondLst>
                                  <p:endCondLst>
                                    <p:cond evt="begin" delay="0">
                                      <p:tn val="25"/>
                                    </p:cond>
                                  </p:end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nodePh="1">
                                  <p:stCondLst>
                                    <p:cond delay="1250"/>
                                  </p:stCondLst>
                                  <p:endCondLst>
                                    <p:cond evt="begin" delay="0">
                                      <p:tn val="30"/>
                                    </p:cond>
                                  </p:end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nodePh="1">
                                  <p:stCondLst>
                                    <p:cond delay="1500"/>
                                  </p:stCondLst>
                                  <p:endCondLst>
                                    <p:cond evt="begin" delay="0">
                                      <p:tn val="35"/>
                                    </p:cond>
                                  </p:end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par>
                                <p:cTn id="40" presetID="53" presetClass="entr" presetSubtype="16" fill="hold" grpId="0" nodeType="withEffect" nodePh="1">
                                  <p:stCondLst>
                                    <p:cond delay="1750"/>
                                  </p:stCondLst>
                                  <p:endCondLst>
                                    <p:cond evt="begin" delay="0">
                                      <p:tn val="40"/>
                                    </p:cond>
                                  </p:end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16" fill="hold" grpId="0" nodeType="withEffect" nodePh="1">
                                  <p:stCondLst>
                                    <p:cond delay="2000"/>
                                  </p:stCondLst>
                                  <p:endCondLst>
                                    <p:cond evt="begin" delay="0">
                                      <p:tn val="45"/>
                                    </p:cond>
                                  </p:end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par>
                                <p:cTn id="50" presetID="53" presetClass="entr" presetSubtype="16" fill="hold" grpId="0" nodeType="withEffect" nodePh="1">
                                  <p:stCondLst>
                                    <p:cond delay="2250"/>
                                  </p:stCondLst>
                                  <p:endCondLst>
                                    <p:cond evt="begin" delay="0">
                                      <p:tn val="50"/>
                                    </p:cond>
                                  </p:endCondLst>
                                  <p:childTnLst>
                                    <p:set>
                                      <p:cBhvr>
                                        <p:cTn id="51" dur="1" fill="hold">
                                          <p:stCondLst>
                                            <p:cond delay="0"/>
                                          </p:stCondLst>
                                        </p:cTn>
                                        <p:tgtEl>
                                          <p:spTgt spid="7"/>
                                        </p:tgtEl>
                                        <p:attrNameLst>
                                          <p:attrName>style.visibility</p:attrName>
                                        </p:attrNameLst>
                                      </p:cBhvr>
                                      <p:to>
                                        <p:strVal val="visible"/>
                                      </p:to>
                                    </p:set>
                                    <p:anim calcmode="lin" valueType="num">
                                      <p:cBhvr>
                                        <p:cTn id="52" dur="500" fill="hold"/>
                                        <p:tgtEl>
                                          <p:spTgt spid="7"/>
                                        </p:tgtEl>
                                        <p:attrNameLst>
                                          <p:attrName>ppt_w</p:attrName>
                                        </p:attrNameLst>
                                      </p:cBhvr>
                                      <p:tavLst>
                                        <p:tav tm="0">
                                          <p:val>
                                            <p:fltVal val="0"/>
                                          </p:val>
                                        </p:tav>
                                        <p:tav tm="100000">
                                          <p:val>
                                            <p:strVal val="#ppt_w"/>
                                          </p:val>
                                        </p:tav>
                                      </p:tavLst>
                                    </p:anim>
                                    <p:anim calcmode="lin" valueType="num">
                                      <p:cBhvr>
                                        <p:cTn id="53" dur="500" fill="hold"/>
                                        <p:tgtEl>
                                          <p:spTgt spid="7"/>
                                        </p:tgtEl>
                                        <p:attrNameLst>
                                          <p:attrName>ppt_h</p:attrName>
                                        </p:attrNameLst>
                                      </p:cBhvr>
                                      <p:tavLst>
                                        <p:tav tm="0">
                                          <p:val>
                                            <p:fltVal val="0"/>
                                          </p:val>
                                        </p:tav>
                                        <p:tav tm="100000">
                                          <p:val>
                                            <p:strVal val="#ppt_h"/>
                                          </p:val>
                                        </p:tav>
                                      </p:tavLst>
                                    </p:anim>
                                    <p:animEffect transition="in" filter="fade">
                                      <p:cBhvr>
                                        <p:cTn id="54" dur="500"/>
                                        <p:tgtEl>
                                          <p:spTgt spid="7"/>
                                        </p:tgtEl>
                                      </p:cBhvr>
                                    </p:animEffect>
                                  </p:childTnLst>
                                </p:cTn>
                              </p:par>
                              <p:par>
                                <p:cTn id="55" presetID="53" presetClass="entr" presetSubtype="16" fill="hold" grpId="0" nodeType="withEffect" nodePh="1">
                                  <p:stCondLst>
                                    <p:cond delay="2500"/>
                                  </p:stCondLst>
                                  <p:endCondLst>
                                    <p:cond evt="begin" delay="0">
                                      <p:tn val="55"/>
                                    </p:cond>
                                  </p:end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nodePh="1">
                                  <p:stCondLst>
                                    <p:cond delay="2750"/>
                                  </p:stCondLst>
                                  <p:endCondLst>
                                    <p:cond evt="begin" delay="0">
                                      <p:tn val="60"/>
                                    </p:cond>
                                  </p:end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276023" y="3067958"/>
            <a:ext cx="7580084" cy="3790042"/>
          </a:xfrm>
          <a:custGeom>
            <a:avLst/>
            <a:gdLst>
              <a:gd name="connsiteX0" fmla="*/ 3790043 w 7580084"/>
              <a:gd name="connsiteY0" fmla="*/ 0 h 3790042"/>
              <a:gd name="connsiteX1" fmla="*/ 7580084 w 7580084"/>
              <a:gd name="connsiteY1" fmla="*/ 3790042 h 3790042"/>
              <a:gd name="connsiteX2" fmla="*/ 0 w 7580084"/>
              <a:gd name="connsiteY2" fmla="*/ 3790042 h 3790042"/>
            </a:gdLst>
            <a:ahLst/>
            <a:cxnLst>
              <a:cxn ang="0">
                <a:pos x="connsiteX0" y="connsiteY0"/>
              </a:cxn>
              <a:cxn ang="0">
                <a:pos x="connsiteX1" y="connsiteY1"/>
              </a:cxn>
              <a:cxn ang="0">
                <a:pos x="connsiteX2" y="connsiteY2"/>
              </a:cxn>
            </a:cxnLst>
            <a:rect l="l" t="t" r="r" b="b"/>
            <a:pathLst>
              <a:path w="7580084" h="3790042">
                <a:moveTo>
                  <a:pt x="3790043" y="0"/>
                </a:moveTo>
                <a:lnTo>
                  <a:pt x="7580084" y="3790042"/>
                </a:lnTo>
                <a:lnTo>
                  <a:pt x="0" y="3790042"/>
                </a:lnTo>
                <a:close/>
              </a:path>
            </a:pathLst>
          </a:custGeom>
        </p:spPr>
        <p:txBody>
          <a:bodyPr wrap="square">
            <a:noAutofit/>
          </a:bodyPr>
          <a:lstStyle/>
          <a:p>
            <a:endParaRPr lang="id-ID"/>
          </a:p>
        </p:txBody>
      </p:sp>
      <p:sp>
        <p:nvSpPr>
          <p:cNvPr id="9" name="Title 8"/>
          <p:cNvSpPr>
            <a:spLocks noGrp="1"/>
          </p:cNvSpPr>
          <p:nvPr>
            <p:ph type="title"/>
          </p:nvPr>
        </p:nvSpPr>
        <p:spPr>
          <a:xfrm>
            <a:off x="838200" y="515252"/>
            <a:ext cx="10515600" cy="713048"/>
          </a:xfrm>
          <a:prstGeom prst="rect">
            <a:avLst/>
          </a:prstGeom>
        </p:spPr>
        <p:txBody>
          <a:bodyPr/>
          <a:lstStyle>
            <a:lvl1pPr algn="ctr">
              <a:defRPr sz="4800">
                <a:solidFill>
                  <a:schemeClr val="bg1">
                    <a:lumMod val="95000"/>
                  </a:schemeClr>
                </a:solidFill>
                <a:latin typeface="Lato Heavy" panose="020F0902020204030203" pitchFamily="34" charset="0"/>
                <a:cs typeface="Lato Heavy" panose="020F0902020204030203" pitchFamily="34" charset="0"/>
              </a:defRPr>
            </a:lvl1pPr>
          </a:lstStyle>
          <a:p>
            <a:r>
              <a:rPr lang="en-US" dirty="0"/>
              <a:t>Click to edit Master title style</a:t>
            </a:r>
            <a:endParaRPr lang="id-ID" dirty="0"/>
          </a:p>
        </p:txBody>
      </p:sp>
      <p:sp>
        <p:nvSpPr>
          <p:cNvPr id="11" name="Text Placeholder 7"/>
          <p:cNvSpPr>
            <a:spLocks noGrp="1"/>
          </p:cNvSpPr>
          <p:nvPr>
            <p:ph type="body" sz="quarter" idx="11" hasCustomPrompt="1"/>
          </p:nvPr>
        </p:nvSpPr>
        <p:spPr>
          <a:xfrm>
            <a:off x="838200" y="1228300"/>
            <a:ext cx="10515600" cy="327425"/>
          </a:xfrm>
          <a:prstGeom prst="rect">
            <a:avLst/>
          </a:prstGeom>
        </p:spPr>
        <p:txBody>
          <a:bodyPr/>
          <a:lstStyle>
            <a:lvl1pPr marL="0" indent="0" algn="ctr">
              <a:buNone/>
              <a:defRPr sz="1400">
                <a:solidFill>
                  <a:schemeClr val="bg1">
                    <a:lumMod val="75000"/>
                  </a:schemeClr>
                </a:solidFill>
                <a:latin typeface="Lato" panose="020F0502020204030203" pitchFamily="34" charset="0"/>
                <a:cs typeface="Lato" panose="020F0502020204030203" pitchFamily="34" charset="0"/>
              </a:defRPr>
            </a:lvl1pPr>
          </a:lstStyle>
          <a:p>
            <a:pPr lvl="0"/>
            <a:r>
              <a:rPr lang="id-ID" dirty="0"/>
              <a:t>Insert Subtitle in here</a:t>
            </a:r>
          </a:p>
        </p:txBody>
      </p:sp>
    </p:spTree>
    <p:extLst>
      <p:ext uri="{BB962C8B-B14F-4D97-AF65-F5344CB8AC3E}">
        <p14:creationId xmlns:p14="http://schemas.microsoft.com/office/powerpoint/2010/main" val="3069976183"/>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2" presetClass="entr" presetSubtype="1"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164771" y="0"/>
            <a:ext cx="14461672" cy="6881588"/>
          </a:xfrm>
          <a:custGeom>
            <a:avLst/>
            <a:gdLst>
              <a:gd name="connsiteX0" fmla="*/ 3440794 w 14461672"/>
              <a:gd name="connsiteY0" fmla="*/ 0 h 6881588"/>
              <a:gd name="connsiteX1" fmla="*/ 11020878 w 14461672"/>
              <a:gd name="connsiteY1" fmla="*/ 0 h 6881588"/>
              <a:gd name="connsiteX2" fmla="*/ 14461672 w 14461672"/>
              <a:gd name="connsiteY2" fmla="*/ 3440794 h 6881588"/>
              <a:gd name="connsiteX3" fmla="*/ 11020879 w 14461672"/>
              <a:gd name="connsiteY3" fmla="*/ 6881588 h 6881588"/>
              <a:gd name="connsiteX4" fmla="*/ 3440795 w 14461672"/>
              <a:gd name="connsiteY4" fmla="*/ 6881588 h 6881588"/>
              <a:gd name="connsiteX5" fmla="*/ 0 w 14461672"/>
              <a:gd name="connsiteY5" fmla="*/ 3440794 h 688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672" h="6881588">
                <a:moveTo>
                  <a:pt x="3440794" y="0"/>
                </a:moveTo>
                <a:lnTo>
                  <a:pt x="11020878" y="0"/>
                </a:lnTo>
                <a:lnTo>
                  <a:pt x="14461672" y="3440794"/>
                </a:lnTo>
                <a:lnTo>
                  <a:pt x="11020879" y="6881588"/>
                </a:lnTo>
                <a:lnTo>
                  <a:pt x="3440795" y="6881588"/>
                </a:lnTo>
                <a:lnTo>
                  <a:pt x="0" y="3440794"/>
                </a:lnTo>
                <a:close/>
              </a:path>
            </a:pathLst>
          </a:custGeom>
        </p:spPr>
        <p:txBody>
          <a:bodyPr wrap="square">
            <a:noAutofit/>
          </a:bodyPr>
          <a:lstStyle/>
          <a:p>
            <a:endParaRPr lang="id-ID"/>
          </a:p>
        </p:txBody>
      </p:sp>
    </p:spTree>
    <p:extLst>
      <p:ext uri="{BB962C8B-B14F-4D97-AF65-F5344CB8AC3E}">
        <p14:creationId xmlns:p14="http://schemas.microsoft.com/office/powerpoint/2010/main" val="481355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252435" y="0"/>
            <a:ext cx="7627260" cy="3813630"/>
          </a:xfrm>
          <a:custGeom>
            <a:avLst/>
            <a:gdLst>
              <a:gd name="connsiteX0" fmla="*/ 0 w 7627260"/>
              <a:gd name="connsiteY0" fmla="*/ 0 h 3813630"/>
              <a:gd name="connsiteX1" fmla="*/ 7627260 w 7627260"/>
              <a:gd name="connsiteY1" fmla="*/ 0 h 3813630"/>
              <a:gd name="connsiteX2" fmla="*/ 3813630 w 7627260"/>
              <a:gd name="connsiteY2" fmla="*/ 3813630 h 3813630"/>
            </a:gdLst>
            <a:ahLst/>
            <a:cxnLst>
              <a:cxn ang="0">
                <a:pos x="connsiteX0" y="connsiteY0"/>
              </a:cxn>
              <a:cxn ang="0">
                <a:pos x="connsiteX1" y="connsiteY1"/>
              </a:cxn>
              <a:cxn ang="0">
                <a:pos x="connsiteX2" y="connsiteY2"/>
              </a:cxn>
            </a:cxnLst>
            <a:rect l="l" t="t" r="r" b="b"/>
            <a:pathLst>
              <a:path w="7627260" h="3813630">
                <a:moveTo>
                  <a:pt x="0" y="0"/>
                </a:moveTo>
                <a:lnTo>
                  <a:pt x="7627260" y="0"/>
                </a:lnTo>
                <a:lnTo>
                  <a:pt x="3813630" y="3813630"/>
                </a:lnTo>
                <a:close/>
              </a:path>
            </a:pathLst>
          </a:custGeom>
        </p:spPr>
        <p:txBody>
          <a:bodyPr wrap="square">
            <a:noAutofit/>
          </a:bodyPr>
          <a:lstStyle/>
          <a:p>
            <a:endParaRPr lang="id-ID"/>
          </a:p>
        </p:txBody>
      </p:sp>
    </p:spTree>
    <p:extLst>
      <p:ext uri="{BB962C8B-B14F-4D97-AF65-F5344CB8AC3E}">
        <p14:creationId xmlns:p14="http://schemas.microsoft.com/office/powerpoint/2010/main" val="1071872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1"/>
            <a:ext cx="5950857" cy="6857999"/>
          </a:xfrm>
          <a:prstGeom prst="rect">
            <a:avLst/>
          </a:prstGeom>
        </p:spPr>
        <p:txBody>
          <a:bodyPr/>
          <a:lstStyle/>
          <a:p>
            <a:endParaRPr lang="id-ID"/>
          </a:p>
        </p:txBody>
      </p:sp>
    </p:spTree>
    <p:extLst>
      <p:ext uri="{BB962C8B-B14F-4D97-AF65-F5344CB8AC3E}">
        <p14:creationId xmlns:p14="http://schemas.microsoft.com/office/powerpoint/2010/main" val="259807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600699" y="2520259"/>
            <a:ext cx="5928209" cy="3219450"/>
          </a:xfrm>
          <a:prstGeom prst="rect">
            <a:avLst/>
          </a:prstGeom>
        </p:spPr>
        <p:txBody>
          <a:bodyPr/>
          <a:lstStyle/>
          <a:p>
            <a:endParaRPr lang="en-US"/>
          </a:p>
        </p:txBody>
      </p:sp>
      <p:sp>
        <p:nvSpPr>
          <p:cNvPr id="8" name="Picture Placeholder 6"/>
          <p:cNvSpPr>
            <a:spLocks noGrp="1"/>
          </p:cNvSpPr>
          <p:nvPr>
            <p:ph type="pic" sz="quarter" idx="11"/>
          </p:nvPr>
        </p:nvSpPr>
        <p:spPr>
          <a:xfrm>
            <a:off x="728939" y="610290"/>
            <a:ext cx="4121357" cy="3219450"/>
          </a:xfrm>
          <a:prstGeom prst="rect">
            <a:avLst/>
          </a:prstGeom>
        </p:spPr>
        <p:txBody>
          <a:bodyPr/>
          <a:lstStyle/>
          <a:p>
            <a:endParaRPr lang="en-US"/>
          </a:p>
        </p:txBody>
      </p:sp>
    </p:spTree>
    <p:extLst>
      <p:ext uri="{BB962C8B-B14F-4D97-AF65-F5344CB8AC3E}">
        <p14:creationId xmlns:p14="http://schemas.microsoft.com/office/powerpoint/2010/main" val="4306867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188686" y="188686"/>
            <a:ext cx="2380341" cy="6458857"/>
          </a:xfrm>
          <a:prstGeom prst="rect">
            <a:avLst/>
          </a:prstGeom>
        </p:spPr>
        <p:txBody>
          <a:bodyPr/>
          <a:lstStyle/>
          <a:p>
            <a:endParaRPr lang="id-ID"/>
          </a:p>
        </p:txBody>
      </p:sp>
      <p:sp>
        <p:nvSpPr>
          <p:cNvPr id="4" name="Picture Placeholder 7"/>
          <p:cNvSpPr>
            <a:spLocks noGrp="1"/>
          </p:cNvSpPr>
          <p:nvPr>
            <p:ph type="pic" sz="quarter" idx="11"/>
          </p:nvPr>
        </p:nvSpPr>
        <p:spPr>
          <a:xfrm>
            <a:off x="2706915" y="188686"/>
            <a:ext cx="2380341" cy="6458857"/>
          </a:xfrm>
          <a:prstGeom prst="rect">
            <a:avLst/>
          </a:prstGeom>
        </p:spPr>
        <p:txBody>
          <a:bodyPr/>
          <a:lstStyle/>
          <a:p>
            <a:endParaRPr lang="id-ID" dirty="0"/>
          </a:p>
        </p:txBody>
      </p:sp>
      <p:sp>
        <p:nvSpPr>
          <p:cNvPr id="5" name="Picture Placeholder 7"/>
          <p:cNvSpPr>
            <a:spLocks noGrp="1"/>
          </p:cNvSpPr>
          <p:nvPr>
            <p:ph type="pic" sz="quarter" idx="12"/>
          </p:nvPr>
        </p:nvSpPr>
        <p:spPr>
          <a:xfrm>
            <a:off x="5225144" y="188686"/>
            <a:ext cx="2380341" cy="6458857"/>
          </a:xfrm>
          <a:prstGeom prst="rect">
            <a:avLst/>
          </a:prstGeom>
        </p:spPr>
        <p:txBody>
          <a:bodyPr/>
          <a:lstStyle/>
          <a:p>
            <a:endParaRPr lang="id-ID" dirty="0"/>
          </a:p>
        </p:txBody>
      </p:sp>
    </p:spTree>
    <p:extLst>
      <p:ext uri="{BB962C8B-B14F-4D97-AF65-F5344CB8AC3E}">
        <p14:creationId xmlns:p14="http://schemas.microsoft.com/office/powerpoint/2010/main" val="116506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nodePh="1">
                                  <p:stCondLst>
                                    <p:cond delay="25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nodePh="1">
                                  <p:stCondLst>
                                    <p:cond delay="500"/>
                                  </p:stCondLst>
                                  <p:endCondLst>
                                    <p:cond evt="begin" delay="0">
                                      <p:tn val="11"/>
                                    </p:cond>
                                  </p:end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442685" y="3280230"/>
            <a:ext cx="3526971" cy="2627086"/>
          </a:xfrm>
          <a:prstGeom prst="rect">
            <a:avLst/>
          </a:prstGeom>
        </p:spPr>
        <p:txBody>
          <a:bodyPr/>
          <a:lstStyle/>
          <a:p>
            <a:endParaRPr lang="id-ID" dirty="0"/>
          </a:p>
        </p:txBody>
      </p:sp>
      <p:sp>
        <p:nvSpPr>
          <p:cNvPr id="7" name="Picture Placeholder 7"/>
          <p:cNvSpPr>
            <a:spLocks noGrp="1"/>
          </p:cNvSpPr>
          <p:nvPr>
            <p:ph type="pic" sz="quarter" idx="11"/>
          </p:nvPr>
        </p:nvSpPr>
        <p:spPr>
          <a:xfrm>
            <a:off x="442686" y="508001"/>
            <a:ext cx="3526971" cy="2627086"/>
          </a:xfrm>
          <a:prstGeom prst="rect">
            <a:avLst/>
          </a:prstGeom>
        </p:spPr>
        <p:txBody>
          <a:bodyPr/>
          <a:lstStyle/>
          <a:p>
            <a:endParaRPr lang="id-ID" dirty="0"/>
          </a:p>
        </p:txBody>
      </p:sp>
      <p:sp>
        <p:nvSpPr>
          <p:cNvPr id="8" name="Picture Placeholder 7"/>
          <p:cNvSpPr>
            <a:spLocks noGrp="1"/>
          </p:cNvSpPr>
          <p:nvPr>
            <p:ph type="pic" sz="quarter" idx="12"/>
          </p:nvPr>
        </p:nvSpPr>
        <p:spPr>
          <a:xfrm>
            <a:off x="4107543" y="508001"/>
            <a:ext cx="3526971" cy="2627086"/>
          </a:xfrm>
          <a:prstGeom prst="rect">
            <a:avLst/>
          </a:prstGeom>
        </p:spPr>
        <p:txBody>
          <a:bodyPr/>
          <a:lstStyle/>
          <a:p>
            <a:endParaRPr lang="id-ID" dirty="0"/>
          </a:p>
        </p:txBody>
      </p:sp>
      <p:sp>
        <p:nvSpPr>
          <p:cNvPr id="9" name="Picture Placeholder 7"/>
          <p:cNvSpPr>
            <a:spLocks noGrp="1"/>
          </p:cNvSpPr>
          <p:nvPr>
            <p:ph type="pic" sz="quarter" idx="13"/>
          </p:nvPr>
        </p:nvSpPr>
        <p:spPr>
          <a:xfrm>
            <a:off x="4107542" y="3280230"/>
            <a:ext cx="3526971" cy="2627086"/>
          </a:xfrm>
          <a:prstGeom prst="rect">
            <a:avLst/>
          </a:prstGeom>
        </p:spPr>
        <p:txBody>
          <a:bodyPr/>
          <a:lstStyle/>
          <a:p>
            <a:endParaRPr lang="id-ID" dirty="0"/>
          </a:p>
        </p:txBody>
      </p:sp>
    </p:spTree>
    <p:extLst>
      <p:ext uri="{BB962C8B-B14F-4D97-AF65-F5344CB8AC3E}">
        <p14:creationId xmlns:p14="http://schemas.microsoft.com/office/powerpoint/2010/main" val="21350553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5348515" y="2681515"/>
            <a:ext cx="1494246" cy="1494246"/>
          </a:xfrm>
          <a:custGeom>
            <a:avLst/>
            <a:gdLst>
              <a:gd name="connsiteX0" fmla="*/ 747123 w 1494246"/>
              <a:gd name="connsiteY0" fmla="*/ 0 h 1494246"/>
              <a:gd name="connsiteX1" fmla="*/ 1494246 w 1494246"/>
              <a:gd name="connsiteY1" fmla="*/ 747123 h 1494246"/>
              <a:gd name="connsiteX2" fmla="*/ 747123 w 1494246"/>
              <a:gd name="connsiteY2" fmla="*/ 1494246 h 1494246"/>
              <a:gd name="connsiteX3" fmla="*/ 0 w 1494246"/>
              <a:gd name="connsiteY3" fmla="*/ 747123 h 1494246"/>
              <a:gd name="connsiteX4" fmla="*/ 747123 w 1494246"/>
              <a:gd name="connsiteY4" fmla="*/ 0 h 149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246" h="1494246">
                <a:moveTo>
                  <a:pt x="747123" y="0"/>
                </a:moveTo>
                <a:cubicBezTo>
                  <a:pt x="1159748" y="0"/>
                  <a:pt x="1494246" y="334498"/>
                  <a:pt x="1494246" y="747123"/>
                </a:cubicBezTo>
                <a:cubicBezTo>
                  <a:pt x="1494246" y="1159748"/>
                  <a:pt x="1159748" y="1494246"/>
                  <a:pt x="747123" y="1494246"/>
                </a:cubicBezTo>
                <a:cubicBezTo>
                  <a:pt x="334498" y="1494246"/>
                  <a:pt x="0" y="1159748"/>
                  <a:pt x="0" y="747123"/>
                </a:cubicBezTo>
                <a:cubicBezTo>
                  <a:pt x="0" y="334498"/>
                  <a:pt x="334498" y="0"/>
                  <a:pt x="747123" y="0"/>
                </a:cubicBezTo>
                <a:close/>
              </a:path>
            </a:pathLst>
          </a:custGeom>
        </p:spPr>
        <p:txBody>
          <a:bodyPr wrap="square">
            <a:noAutofit/>
          </a:bodyPr>
          <a:lstStyle/>
          <a:p>
            <a:endParaRPr lang="id-ID"/>
          </a:p>
        </p:txBody>
      </p:sp>
      <p:sp>
        <p:nvSpPr>
          <p:cNvPr id="10" name="Picture Placeholder 9"/>
          <p:cNvSpPr>
            <a:spLocks noGrp="1"/>
          </p:cNvSpPr>
          <p:nvPr>
            <p:ph type="pic" sz="quarter" idx="10"/>
          </p:nvPr>
        </p:nvSpPr>
        <p:spPr>
          <a:xfrm>
            <a:off x="0" y="1"/>
            <a:ext cx="12192000" cy="3643086"/>
          </a:xfrm>
          <a:custGeom>
            <a:avLst/>
            <a:gdLst>
              <a:gd name="connsiteX0" fmla="*/ 0 w 12192000"/>
              <a:gd name="connsiteY0" fmla="*/ 0 h 3643086"/>
              <a:gd name="connsiteX1" fmla="*/ 12192000 w 12192000"/>
              <a:gd name="connsiteY1" fmla="*/ 0 h 3643086"/>
              <a:gd name="connsiteX2" fmla="*/ 12192000 w 12192000"/>
              <a:gd name="connsiteY2" fmla="*/ 3643086 h 3643086"/>
              <a:gd name="connsiteX3" fmla="*/ 6967444 w 12192000"/>
              <a:gd name="connsiteY3" fmla="*/ 3643086 h 3643086"/>
              <a:gd name="connsiteX4" fmla="*/ 6977604 w 12192000"/>
              <a:gd name="connsiteY4" fmla="*/ 3610357 h 3643086"/>
              <a:gd name="connsiteX5" fmla="*/ 6995886 w 12192000"/>
              <a:gd name="connsiteY5" fmla="*/ 3428999 h 3643086"/>
              <a:gd name="connsiteX6" fmla="*/ 6096001 w 12192000"/>
              <a:gd name="connsiteY6" fmla="*/ 2529113 h 3643086"/>
              <a:gd name="connsiteX7" fmla="*/ 5196114 w 12192000"/>
              <a:gd name="connsiteY7" fmla="*/ 3428999 h 3643086"/>
              <a:gd name="connsiteX8" fmla="*/ 5214397 w 12192000"/>
              <a:gd name="connsiteY8" fmla="*/ 3610357 h 3643086"/>
              <a:gd name="connsiteX9" fmla="*/ 5224557 w 12192000"/>
              <a:gd name="connsiteY9" fmla="*/ 3643086 h 3643086"/>
              <a:gd name="connsiteX10" fmla="*/ 0 w 12192000"/>
              <a:gd name="connsiteY10" fmla="*/ 3643086 h 364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643086">
                <a:moveTo>
                  <a:pt x="0" y="0"/>
                </a:moveTo>
                <a:lnTo>
                  <a:pt x="12192000" y="0"/>
                </a:lnTo>
                <a:lnTo>
                  <a:pt x="12192000" y="3643086"/>
                </a:lnTo>
                <a:lnTo>
                  <a:pt x="6967444" y="3643086"/>
                </a:lnTo>
                <a:lnTo>
                  <a:pt x="6977604" y="3610357"/>
                </a:lnTo>
                <a:cubicBezTo>
                  <a:pt x="6989591" y="3551777"/>
                  <a:pt x="6995886" y="3491123"/>
                  <a:pt x="6995886" y="3428999"/>
                </a:cubicBezTo>
                <a:cubicBezTo>
                  <a:pt x="6995886" y="2932006"/>
                  <a:pt x="6592993" y="2529113"/>
                  <a:pt x="6096001" y="2529113"/>
                </a:cubicBezTo>
                <a:cubicBezTo>
                  <a:pt x="5599009" y="2529113"/>
                  <a:pt x="5196114" y="2932006"/>
                  <a:pt x="5196114" y="3428999"/>
                </a:cubicBezTo>
                <a:cubicBezTo>
                  <a:pt x="5196114" y="3491123"/>
                  <a:pt x="5202410" y="3551777"/>
                  <a:pt x="5214397" y="3610357"/>
                </a:cubicBezTo>
                <a:lnTo>
                  <a:pt x="5224557" y="3643086"/>
                </a:lnTo>
                <a:lnTo>
                  <a:pt x="0" y="3643086"/>
                </a:lnTo>
                <a:close/>
              </a:path>
            </a:pathLst>
          </a:custGeom>
        </p:spPr>
        <p:txBody>
          <a:bodyPr wrap="square">
            <a:noAutofit/>
          </a:bodyPr>
          <a:lstStyle/>
          <a:p>
            <a:endParaRPr lang="id-ID"/>
          </a:p>
        </p:txBody>
      </p:sp>
    </p:spTree>
    <p:extLst>
      <p:ext uri="{BB962C8B-B14F-4D97-AF65-F5344CB8AC3E}">
        <p14:creationId xmlns:p14="http://schemas.microsoft.com/office/powerpoint/2010/main" val="28472318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6" name="Picture Placeholder 7"/>
          <p:cNvSpPr>
            <a:spLocks noGrp="1"/>
          </p:cNvSpPr>
          <p:nvPr>
            <p:ph type="pic" sz="quarter" idx="11"/>
          </p:nvPr>
        </p:nvSpPr>
        <p:spPr>
          <a:xfrm>
            <a:off x="2922896" y="0"/>
            <a:ext cx="3173104" cy="6858000"/>
          </a:xfrm>
          <a:prstGeom prst="rect">
            <a:avLst/>
          </a:prstGeom>
        </p:spPr>
        <p:txBody>
          <a:bodyPr/>
          <a:lstStyle/>
          <a:p>
            <a:endParaRPr lang="id-ID"/>
          </a:p>
        </p:txBody>
      </p:sp>
      <p:sp>
        <p:nvSpPr>
          <p:cNvPr id="8" name="Picture Placeholder 7"/>
          <p:cNvSpPr>
            <a:spLocks noGrp="1"/>
          </p:cNvSpPr>
          <p:nvPr>
            <p:ph type="pic" sz="quarter" idx="12"/>
          </p:nvPr>
        </p:nvSpPr>
        <p:spPr>
          <a:xfrm>
            <a:off x="9018896" y="0"/>
            <a:ext cx="3173104" cy="6858000"/>
          </a:xfrm>
          <a:prstGeom prst="rect">
            <a:avLst/>
          </a:prstGeom>
        </p:spPr>
        <p:txBody>
          <a:bodyPr/>
          <a:lstStyle/>
          <a:p>
            <a:endParaRPr lang="id-ID"/>
          </a:p>
        </p:txBody>
      </p:sp>
      <p:sp>
        <p:nvSpPr>
          <p:cNvPr id="2" name="Rectangle 1"/>
          <p:cNvSpPr/>
          <p:nvPr userDrawn="1"/>
        </p:nvSpPr>
        <p:spPr>
          <a:xfrm>
            <a:off x="0" y="0"/>
            <a:ext cx="2922896" cy="6858000"/>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userDrawn="1"/>
        </p:nvSpPr>
        <p:spPr>
          <a:xfrm>
            <a:off x="6096000" y="0"/>
            <a:ext cx="29228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0187768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7124700" y="1"/>
            <a:ext cx="5067300" cy="6857999"/>
          </a:xfrm>
          <a:prstGeom prst="rect">
            <a:avLst/>
          </a:prstGeom>
        </p:spPr>
        <p:txBody>
          <a:bodyPr/>
          <a:lstStyle/>
          <a:p>
            <a:endParaRPr lang="id-ID"/>
          </a:p>
        </p:txBody>
      </p:sp>
      <p:sp>
        <p:nvSpPr>
          <p:cNvPr id="4" name="Picture Placeholder 7"/>
          <p:cNvSpPr>
            <a:spLocks noGrp="1"/>
          </p:cNvSpPr>
          <p:nvPr>
            <p:ph type="pic" sz="quarter" idx="11"/>
          </p:nvPr>
        </p:nvSpPr>
        <p:spPr>
          <a:xfrm>
            <a:off x="1" y="4586515"/>
            <a:ext cx="2362199" cy="1531258"/>
          </a:xfrm>
          <a:prstGeom prst="rect">
            <a:avLst/>
          </a:prstGeom>
        </p:spPr>
        <p:txBody>
          <a:bodyPr/>
          <a:lstStyle/>
          <a:p>
            <a:endParaRPr lang="id-ID"/>
          </a:p>
        </p:txBody>
      </p:sp>
      <p:sp>
        <p:nvSpPr>
          <p:cNvPr id="5" name="Picture Placeholder 7"/>
          <p:cNvSpPr>
            <a:spLocks noGrp="1"/>
          </p:cNvSpPr>
          <p:nvPr>
            <p:ph type="pic" sz="quarter" idx="12"/>
          </p:nvPr>
        </p:nvSpPr>
        <p:spPr>
          <a:xfrm>
            <a:off x="2362200" y="4586515"/>
            <a:ext cx="2362199" cy="1531258"/>
          </a:xfrm>
          <a:prstGeom prst="rect">
            <a:avLst/>
          </a:prstGeom>
        </p:spPr>
        <p:txBody>
          <a:bodyPr/>
          <a:lstStyle/>
          <a:p>
            <a:endParaRPr lang="id-ID" dirty="0"/>
          </a:p>
        </p:txBody>
      </p:sp>
      <p:sp>
        <p:nvSpPr>
          <p:cNvPr id="6" name="Picture Placeholder 7"/>
          <p:cNvSpPr>
            <a:spLocks noGrp="1"/>
          </p:cNvSpPr>
          <p:nvPr>
            <p:ph type="pic" sz="quarter" idx="13"/>
          </p:nvPr>
        </p:nvSpPr>
        <p:spPr>
          <a:xfrm>
            <a:off x="4724399" y="4586515"/>
            <a:ext cx="2400301" cy="1531258"/>
          </a:xfrm>
          <a:prstGeom prst="rect">
            <a:avLst/>
          </a:prstGeom>
        </p:spPr>
        <p:txBody>
          <a:bodyPr/>
          <a:lstStyle/>
          <a:p>
            <a:endParaRPr lang="id-ID" dirty="0"/>
          </a:p>
        </p:txBody>
      </p:sp>
      <p:sp>
        <p:nvSpPr>
          <p:cNvPr id="7" name="Rectangle 6"/>
          <p:cNvSpPr/>
          <p:nvPr userDrawn="1"/>
        </p:nvSpPr>
        <p:spPr>
          <a:xfrm>
            <a:off x="0" y="6117773"/>
            <a:ext cx="7124700" cy="740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405878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390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5138057" y="2"/>
            <a:ext cx="7053943" cy="6328227"/>
          </a:xfrm>
          <a:prstGeom prst="rect">
            <a:avLst/>
          </a:prstGeom>
        </p:spPr>
        <p:txBody>
          <a:bodyPr/>
          <a:lstStyle/>
          <a:p>
            <a:endParaRPr lang="id-ID"/>
          </a:p>
        </p:txBody>
      </p:sp>
    </p:spTree>
    <p:extLst>
      <p:ext uri="{BB962C8B-B14F-4D97-AF65-F5344CB8AC3E}">
        <p14:creationId xmlns:p14="http://schemas.microsoft.com/office/powerpoint/2010/main" val="34189739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150586" y="133350"/>
            <a:ext cx="3484335" cy="6553200"/>
          </a:xfrm>
          <a:prstGeom prst="rect">
            <a:avLst/>
          </a:prstGeom>
        </p:spPr>
        <p:txBody>
          <a:bodyPr/>
          <a:lstStyle/>
          <a:p>
            <a:endParaRPr lang="id-ID"/>
          </a:p>
        </p:txBody>
      </p:sp>
      <p:sp>
        <p:nvSpPr>
          <p:cNvPr id="4" name="Picture Placeholder 7"/>
          <p:cNvSpPr>
            <a:spLocks noGrp="1"/>
          </p:cNvSpPr>
          <p:nvPr>
            <p:ph type="pic" sz="quarter" idx="11"/>
          </p:nvPr>
        </p:nvSpPr>
        <p:spPr>
          <a:xfrm>
            <a:off x="3792765" y="133350"/>
            <a:ext cx="3484335" cy="6553200"/>
          </a:xfrm>
          <a:prstGeom prst="rect">
            <a:avLst/>
          </a:prstGeom>
        </p:spPr>
        <p:txBody>
          <a:bodyPr/>
          <a:lstStyle/>
          <a:p>
            <a:endParaRPr lang="id-ID" dirty="0"/>
          </a:p>
        </p:txBody>
      </p:sp>
    </p:spTree>
    <p:extLst>
      <p:ext uri="{BB962C8B-B14F-4D97-AF65-F5344CB8AC3E}">
        <p14:creationId xmlns:p14="http://schemas.microsoft.com/office/powerpoint/2010/main" val="249014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1"/>
            <a:ext cx="6009564" cy="2254251"/>
          </a:xfrm>
          <a:prstGeom prst="rect">
            <a:avLst/>
          </a:prstGeom>
        </p:spPr>
        <p:txBody>
          <a:bodyPr/>
          <a:lstStyle/>
          <a:p>
            <a:endParaRPr lang="id-ID"/>
          </a:p>
        </p:txBody>
      </p:sp>
      <p:sp>
        <p:nvSpPr>
          <p:cNvPr id="4" name="Picture Placeholder 7"/>
          <p:cNvSpPr>
            <a:spLocks noGrp="1"/>
          </p:cNvSpPr>
          <p:nvPr>
            <p:ph type="pic" sz="quarter" idx="12"/>
          </p:nvPr>
        </p:nvSpPr>
        <p:spPr>
          <a:xfrm>
            <a:off x="6182436" y="2254251"/>
            <a:ext cx="6009564" cy="2301874"/>
          </a:xfrm>
          <a:prstGeom prst="rect">
            <a:avLst/>
          </a:prstGeom>
        </p:spPr>
        <p:txBody>
          <a:bodyPr/>
          <a:lstStyle/>
          <a:p>
            <a:endParaRPr lang="id-ID"/>
          </a:p>
        </p:txBody>
      </p:sp>
      <p:sp>
        <p:nvSpPr>
          <p:cNvPr id="5" name="Picture Placeholder 7"/>
          <p:cNvSpPr>
            <a:spLocks noGrp="1"/>
          </p:cNvSpPr>
          <p:nvPr>
            <p:ph type="pic" sz="quarter" idx="13"/>
          </p:nvPr>
        </p:nvSpPr>
        <p:spPr>
          <a:xfrm>
            <a:off x="0" y="4556119"/>
            <a:ext cx="6009564" cy="2301881"/>
          </a:xfrm>
          <a:prstGeom prst="rect">
            <a:avLst/>
          </a:prstGeom>
        </p:spPr>
        <p:txBody>
          <a:bodyPr/>
          <a:lstStyle/>
          <a:p>
            <a:endParaRPr lang="id-ID"/>
          </a:p>
        </p:txBody>
      </p:sp>
    </p:spTree>
    <p:extLst>
      <p:ext uri="{BB962C8B-B14F-4D97-AF65-F5344CB8AC3E}">
        <p14:creationId xmlns:p14="http://schemas.microsoft.com/office/powerpoint/2010/main" val="25686869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1"/>
            <a:ext cx="12192000" cy="4800600"/>
          </a:xfrm>
          <a:prstGeom prst="rect">
            <a:avLst/>
          </a:prstGeom>
        </p:spPr>
        <p:txBody>
          <a:bodyPr/>
          <a:lstStyle/>
          <a:p>
            <a:endParaRPr lang="id-ID"/>
          </a:p>
        </p:txBody>
      </p:sp>
    </p:spTree>
    <p:extLst>
      <p:ext uri="{BB962C8B-B14F-4D97-AF65-F5344CB8AC3E}">
        <p14:creationId xmlns:p14="http://schemas.microsoft.com/office/powerpoint/2010/main" val="412510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57891" y="1212574"/>
            <a:ext cx="11290161" cy="5207346"/>
          </a:xfrm>
          <a:prstGeom prst="rect">
            <a:avLst/>
          </a:prstGeom>
        </p:spPr>
        <p:txBody>
          <a:bodyPr/>
          <a:lstStyle/>
          <a:p>
            <a:endParaRPr lang="en-US"/>
          </a:p>
        </p:txBody>
      </p:sp>
    </p:spTree>
    <p:extLst>
      <p:ext uri="{BB962C8B-B14F-4D97-AF65-F5344CB8AC3E}">
        <p14:creationId xmlns:p14="http://schemas.microsoft.com/office/powerpoint/2010/main" val="15257322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9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6531429" y="1"/>
            <a:ext cx="5660571" cy="6857999"/>
          </a:xfrm>
          <a:prstGeom prst="rect">
            <a:avLst/>
          </a:prstGeom>
        </p:spPr>
        <p:txBody>
          <a:bodyPr/>
          <a:lstStyle/>
          <a:p>
            <a:endParaRPr lang="id-ID"/>
          </a:p>
        </p:txBody>
      </p:sp>
    </p:spTree>
    <p:extLst>
      <p:ext uri="{BB962C8B-B14F-4D97-AF65-F5344CB8AC3E}">
        <p14:creationId xmlns:p14="http://schemas.microsoft.com/office/powerpoint/2010/main" val="25769291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20_Custom Layout">
    <p:spTree>
      <p:nvGrpSpPr>
        <p:cNvPr id="1" name=""/>
        <p:cNvGrpSpPr/>
        <p:nvPr/>
      </p:nvGrpSpPr>
      <p:grpSpPr>
        <a:xfrm>
          <a:off x="0" y="0"/>
          <a:ext cx="0" cy="0"/>
          <a:chOff x="0" y="0"/>
          <a:chExt cx="0" cy="0"/>
        </a:xfrm>
      </p:grpSpPr>
      <p:sp>
        <p:nvSpPr>
          <p:cNvPr id="3" name="Title 8"/>
          <p:cNvSpPr>
            <a:spLocks noGrp="1"/>
          </p:cNvSpPr>
          <p:nvPr>
            <p:ph type="title"/>
          </p:nvPr>
        </p:nvSpPr>
        <p:spPr>
          <a:xfrm>
            <a:off x="838200" y="638084"/>
            <a:ext cx="10515600" cy="713048"/>
          </a:xfrm>
          <a:prstGeom prst="rect">
            <a:avLst/>
          </a:prstGeom>
        </p:spPr>
        <p:txBody>
          <a:bodyPr/>
          <a:lstStyle>
            <a:lvl1pPr algn="ctr">
              <a:defRPr sz="4800">
                <a:solidFill>
                  <a:schemeClr val="bg1">
                    <a:lumMod val="95000"/>
                  </a:schemeClr>
                </a:solidFill>
                <a:latin typeface="Lato Heavy" panose="020F0902020204030203" pitchFamily="34" charset="0"/>
                <a:cs typeface="Lato Heavy" panose="020F0902020204030203" pitchFamily="34" charset="0"/>
              </a:defRPr>
            </a:lvl1pPr>
          </a:lstStyle>
          <a:p>
            <a:r>
              <a:rPr lang="en-US" dirty="0"/>
              <a:t>Click to edit Master title style</a:t>
            </a:r>
            <a:endParaRPr lang="id-ID" dirty="0"/>
          </a:p>
        </p:txBody>
      </p:sp>
      <p:sp>
        <p:nvSpPr>
          <p:cNvPr id="4" name="Text Placeholder 7"/>
          <p:cNvSpPr>
            <a:spLocks noGrp="1"/>
          </p:cNvSpPr>
          <p:nvPr>
            <p:ph type="body" sz="quarter" idx="11" hasCustomPrompt="1"/>
          </p:nvPr>
        </p:nvSpPr>
        <p:spPr>
          <a:xfrm>
            <a:off x="838200" y="1351132"/>
            <a:ext cx="10515600" cy="327425"/>
          </a:xfrm>
          <a:prstGeom prst="rect">
            <a:avLst/>
          </a:prstGeom>
        </p:spPr>
        <p:txBody>
          <a:bodyPr/>
          <a:lstStyle>
            <a:lvl1pPr marL="0" indent="0" algn="ctr">
              <a:buNone/>
              <a:defRPr sz="1400">
                <a:solidFill>
                  <a:schemeClr val="bg1">
                    <a:lumMod val="75000"/>
                  </a:schemeClr>
                </a:solidFill>
                <a:latin typeface="Lato" panose="020F0502020204030203" pitchFamily="34" charset="0"/>
                <a:cs typeface="Lato" panose="020F0502020204030203" pitchFamily="34" charset="0"/>
              </a:defRPr>
            </a:lvl1pPr>
          </a:lstStyle>
          <a:p>
            <a:pPr lvl="0"/>
            <a:r>
              <a:rPr lang="id-ID" dirty="0"/>
              <a:t>Insert Subtitle in here</a:t>
            </a:r>
          </a:p>
        </p:txBody>
      </p:sp>
      <p:sp>
        <p:nvSpPr>
          <p:cNvPr id="5" name="Picture Placeholder 7"/>
          <p:cNvSpPr>
            <a:spLocks noGrp="1"/>
          </p:cNvSpPr>
          <p:nvPr>
            <p:ph type="pic" sz="quarter" idx="10"/>
          </p:nvPr>
        </p:nvSpPr>
        <p:spPr>
          <a:xfrm>
            <a:off x="939102" y="2256116"/>
            <a:ext cx="1963058" cy="1963058"/>
          </a:xfrm>
          <a:prstGeom prst="ellipse">
            <a:avLst/>
          </a:prstGeom>
        </p:spPr>
        <p:txBody>
          <a:bodyPr/>
          <a:lstStyle/>
          <a:p>
            <a:endParaRPr lang="id-ID" dirty="0"/>
          </a:p>
        </p:txBody>
      </p:sp>
      <p:sp>
        <p:nvSpPr>
          <p:cNvPr id="6" name="Oval 5"/>
          <p:cNvSpPr/>
          <p:nvPr userDrawn="1"/>
        </p:nvSpPr>
        <p:spPr>
          <a:xfrm>
            <a:off x="838200" y="2155214"/>
            <a:ext cx="2164862" cy="2164862"/>
          </a:xfrm>
          <a:prstGeom prst="ellipse">
            <a:avLst/>
          </a:prstGeom>
          <a:no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7"/>
          <p:cNvSpPr>
            <a:spLocks noGrp="1"/>
          </p:cNvSpPr>
          <p:nvPr>
            <p:ph type="pic" sz="quarter" idx="12"/>
          </p:nvPr>
        </p:nvSpPr>
        <p:spPr>
          <a:xfrm>
            <a:off x="3750726" y="2256116"/>
            <a:ext cx="1963058" cy="1963058"/>
          </a:xfrm>
          <a:prstGeom prst="ellipse">
            <a:avLst/>
          </a:prstGeom>
        </p:spPr>
        <p:txBody>
          <a:bodyPr/>
          <a:lstStyle/>
          <a:p>
            <a:endParaRPr lang="id-ID" dirty="0"/>
          </a:p>
        </p:txBody>
      </p:sp>
      <p:sp>
        <p:nvSpPr>
          <p:cNvPr id="8" name="Oval 7"/>
          <p:cNvSpPr/>
          <p:nvPr userDrawn="1"/>
        </p:nvSpPr>
        <p:spPr>
          <a:xfrm>
            <a:off x="3649824" y="2155214"/>
            <a:ext cx="2164862" cy="2164862"/>
          </a:xfrm>
          <a:prstGeom prst="ellipse">
            <a:avLst/>
          </a:prstGeom>
          <a:no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icture Placeholder 7"/>
          <p:cNvSpPr>
            <a:spLocks noGrp="1"/>
          </p:cNvSpPr>
          <p:nvPr>
            <p:ph type="pic" sz="quarter" idx="13"/>
          </p:nvPr>
        </p:nvSpPr>
        <p:spPr>
          <a:xfrm>
            <a:off x="6562350" y="2256116"/>
            <a:ext cx="1963058" cy="1963058"/>
          </a:xfrm>
          <a:prstGeom prst="ellipse">
            <a:avLst/>
          </a:prstGeom>
        </p:spPr>
        <p:txBody>
          <a:bodyPr/>
          <a:lstStyle/>
          <a:p>
            <a:endParaRPr lang="id-ID" dirty="0"/>
          </a:p>
        </p:txBody>
      </p:sp>
      <p:sp>
        <p:nvSpPr>
          <p:cNvPr id="10" name="Oval 9"/>
          <p:cNvSpPr/>
          <p:nvPr userDrawn="1"/>
        </p:nvSpPr>
        <p:spPr>
          <a:xfrm>
            <a:off x="6461448" y="2155214"/>
            <a:ext cx="2164862" cy="2164862"/>
          </a:xfrm>
          <a:prstGeom prst="ellipse">
            <a:avLst/>
          </a:prstGeom>
          <a:no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Picture Placeholder 7"/>
          <p:cNvSpPr>
            <a:spLocks noGrp="1"/>
          </p:cNvSpPr>
          <p:nvPr>
            <p:ph type="pic" sz="quarter" idx="14"/>
          </p:nvPr>
        </p:nvSpPr>
        <p:spPr>
          <a:xfrm>
            <a:off x="9289840" y="2256116"/>
            <a:ext cx="1963058" cy="1963058"/>
          </a:xfrm>
          <a:prstGeom prst="ellipse">
            <a:avLst/>
          </a:prstGeom>
        </p:spPr>
        <p:txBody>
          <a:bodyPr/>
          <a:lstStyle/>
          <a:p>
            <a:endParaRPr lang="id-ID" dirty="0"/>
          </a:p>
        </p:txBody>
      </p:sp>
      <p:sp>
        <p:nvSpPr>
          <p:cNvPr id="12" name="Oval 11"/>
          <p:cNvSpPr/>
          <p:nvPr userDrawn="1"/>
        </p:nvSpPr>
        <p:spPr>
          <a:xfrm>
            <a:off x="9188938" y="2155214"/>
            <a:ext cx="2164862" cy="2164862"/>
          </a:xfrm>
          <a:prstGeom prst="ellipse">
            <a:avLst/>
          </a:prstGeom>
          <a:no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22165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750" fill="hold"/>
                                        <p:tgtEl>
                                          <p:spTgt spid="6"/>
                                        </p:tgtEl>
                                        <p:attrNameLst>
                                          <p:attrName>ppt_w</p:attrName>
                                        </p:attrNameLst>
                                      </p:cBhvr>
                                      <p:tavLst>
                                        <p:tav tm="0">
                                          <p:val>
                                            <p:fltVal val="0"/>
                                          </p:val>
                                        </p:tav>
                                        <p:tav tm="100000">
                                          <p:val>
                                            <p:strVal val="#ppt_w"/>
                                          </p:val>
                                        </p:tav>
                                      </p:tavLst>
                                    </p:anim>
                                    <p:anim calcmode="lin" valueType="num">
                                      <p:cBhvr>
                                        <p:cTn id="17" dur="750" fill="hold"/>
                                        <p:tgtEl>
                                          <p:spTgt spid="6"/>
                                        </p:tgtEl>
                                        <p:attrNameLst>
                                          <p:attrName>ppt_h</p:attrName>
                                        </p:attrNameLst>
                                      </p:cBhvr>
                                      <p:tavLst>
                                        <p:tav tm="0">
                                          <p:val>
                                            <p:fltVal val="0"/>
                                          </p:val>
                                        </p:tav>
                                        <p:tav tm="100000">
                                          <p:val>
                                            <p:strVal val="#ppt_h"/>
                                          </p:val>
                                        </p:tav>
                                      </p:tavLst>
                                    </p:anim>
                                    <p:animEffect transition="in" filter="fade">
                                      <p:cBhvr>
                                        <p:cTn id="18" dur="750"/>
                                        <p:tgtEl>
                                          <p:spTgt spid="6"/>
                                        </p:tgtEl>
                                      </p:cBhvr>
                                    </p:animEffect>
                                  </p:childTnLst>
                                </p:cTn>
                              </p:par>
                              <p:par>
                                <p:cTn id="19" presetID="53" presetClass="entr" presetSubtype="16" fill="hold" grpId="0" nodeType="withEffect" nodePh="1">
                                  <p:stCondLst>
                                    <p:cond delay="0"/>
                                  </p:stCondLst>
                                  <p:endCondLst>
                                    <p:cond evt="begin" delay="0">
                                      <p:tn val="19"/>
                                    </p:cond>
                                  </p:endCondLst>
                                  <p:childTnLst>
                                    <p:set>
                                      <p:cBhvr>
                                        <p:cTn id="20" dur="1" fill="hold">
                                          <p:stCondLst>
                                            <p:cond delay="0"/>
                                          </p:stCondLst>
                                        </p:cTn>
                                        <p:tgtEl>
                                          <p:spTgt spid="5"/>
                                        </p:tgtEl>
                                        <p:attrNameLst>
                                          <p:attrName>style.visibility</p:attrName>
                                        </p:attrNameLst>
                                      </p:cBhvr>
                                      <p:to>
                                        <p:strVal val="visible"/>
                                      </p:to>
                                    </p:set>
                                    <p:anim calcmode="lin" valueType="num">
                                      <p:cBhvr>
                                        <p:cTn id="21" dur="750" fill="hold"/>
                                        <p:tgtEl>
                                          <p:spTgt spid="5"/>
                                        </p:tgtEl>
                                        <p:attrNameLst>
                                          <p:attrName>ppt_w</p:attrName>
                                        </p:attrNameLst>
                                      </p:cBhvr>
                                      <p:tavLst>
                                        <p:tav tm="0">
                                          <p:val>
                                            <p:fltVal val="0"/>
                                          </p:val>
                                        </p:tav>
                                        <p:tav tm="100000">
                                          <p:val>
                                            <p:strVal val="#ppt_w"/>
                                          </p:val>
                                        </p:tav>
                                      </p:tavLst>
                                    </p:anim>
                                    <p:anim calcmode="lin" valueType="num">
                                      <p:cBhvr>
                                        <p:cTn id="22" dur="750" fill="hold"/>
                                        <p:tgtEl>
                                          <p:spTgt spid="5"/>
                                        </p:tgtEl>
                                        <p:attrNameLst>
                                          <p:attrName>ppt_h</p:attrName>
                                        </p:attrNameLst>
                                      </p:cBhvr>
                                      <p:tavLst>
                                        <p:tav tm="0">
                                          <p:val>
                                            <p:fltVal val="0"/>
                                          </p:val>
                                        </p:tav>
                                        <p:tav tm="100000">
                                          <p:val>
                                            <p:strVal val="#ppt_h"/>
                                          </p:val>
                                        </p:tav>
                                      </p:tavLst>
                                    </p:anim>
                                    <p:animEffect transition="in" filter="fade">
                                      <p:cBhvr>
                                        <p:cTn id="23" dur="750"/>
                                        <p:tgtEl>
                                          <p:spTgt spid="5"/>
                                        </p:tgtEl>
                                      </p:cBhvr>
                                    </p:animEffect>
                                  </p:childTnLst>
                                </p:cTn>
                              </p:par>
                            </p:childTnLst>
                          </p:cTn>
                        </p:par>
                        <p:par>
                          <p:cTn id="24" fill="hold">
                            <p:stCondLst>
                              <p:cond delay="1750"/>
                            </p:stCondLst>
                            <p:childTnLst>
                              <p:par>
                                <p:cTn id="25" presetID="53" presetClass="entr" presetSubtype="1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750" fill="hold"/>
                                        <p:tgtEl>
                                          <p:spTgt spid="8"/>
                                        </p:tgtEl>
                                        <p:attrNameLst>
                                          <p:attrName>ppt_w</p:attrName>
                                        </p:attrNameLst>
                                      </p:cBhvr>
                                      <p:tavLst>
                                        <p:tav tm="0">
                                          <p:val>
                                            <p:fltVal val="0"/>
                                          </p:val>
                                        </p:tav>
                                        <p:tav tm="100000">
                                          <p:val>
                                            <p:strVal val="#ppt_w"/>
                                          </p:val>
                                        </p:tav>
                                      </p:tavLst>
                                    </p:anim>
                                    <p:anim calcmode="lin" valueType="num">
                                      <p:cBhvr>
                                        <p:cTn id="28" dur="750" fill="hold"/>
                                        <p:tgtEl>
                                          <p:spTgt spid="8"/>
                                        </p:tgtEl>
                                        <p:attrNameLst>
                                          <p:attrName>ppt_h</p:attrName>
                                        </p:attrNameLst>
                                      </p:cBhvr>
                                      <p:tavLst>
                                        <p:tav tm="0">
                                          <p:val>
                                            <p:fltVal val="0"/>
                                          </p:val>
                                        </p:tav>
                                        <p:tav tm="100000">
                                          <p:val>
                                            <p:strVal val="#ppt_h"/>
                                          </p:val>
                                        </p:tav>
                                      </p:tavLst>
                                    </p:anim>
                                    <p:animEffect transition="in" filter="fade">
                                      <p:cBhvr>
                                        <p:cTn id="29" dur="750"/>
                                        <p:tgtEl>
                                          <p:spTgt spid="8"/>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7"/>
                                        </p:tgtEl>
                                        <p:attrNameLst>
                                          <p:attrName>style.visibility</p:attrName>
                                        </p:attrNameLst>
                                      </p:cBhvr>
                                      <p:to>
                                        <p:strVal val="visible"/>
                                      </p:to>
                                    </p:set>
                                    <p:anim calcmode="lin" valueType="num">
                                      <p:cBhvr>
                                        <p:cTn id="32" dur="750" fill="hold"/>
                                        <p:tgtEl>
                                          <p:spTgt spid="7"/>
                                        </p:tgtEl>
                                        <p:attrNameLst>
                                          <p:attrName>ppt_w</p:attrName>
                                        </p:attrNameLst>
                                      </p:cBhvr>
                                      <p:tavLst>
                                        <p:tav tm="0">
                                          <p:val>
                                            <p:fltVal val="0"/>
                                          </p:val>
                                        </p:tav>
                                        <p:tav tm="100000">
                                          <p:val>
                                            <p:strVal val="#ppt_w"/>
                                          </p:val>
                                        </p:tav>
                                      </p:tavLst>
                                    </p:anim>
                                    <p:anim calcmode="lin" valueType="num">
                                      <p:cBhvr>
                                        <p:cTn id="33" dur="750" fill="hold"/>
                                        <p:tgtEl>
                                          <p:spTgt spid="7"/>
                                        </p:tgtEl>
                                        <p:attrNameLst>
                                          <p:attrName>ppt_h</p:attrName>
                                        </p:attrNameLst>
                                      </p:cBhvr>
                                      <p:tavLst>
                                        <p:tav tm="0">
                                          <p:val>
                                            <p:fltVal val="0"/>
                                          </p:val>
                                        </p:tav>
                                        <p:tav tm="100000">
                                          <p:val>
                                            <p:strVal val="#ppt_h"/>
                                          </p:val>
                                        </p:tav>
                                      </p:tavLst>
                                    </p:anim>
                                    <p:animEffect transition="in" filter="fade">
                                      <p:cBhvr>
                                        <p:cTn id="34" dur="750"/>
                                        <p:tgtEl>
                                          <p:spTgt spid="7"/>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750" fill="hold"/>
                                        <p:tgtEl>
                                          <p:spTgt spid="10"/>
                                        </p:tgtEl>
                                        <p:attrNameLst>
                                          <p:attrName>ppt_w</p:attrName>
                                        </p:attrNameLst>
                                      </p:cBhvr>
                                      <p:tavLst>
                                        <p:tav tm="0">
                                          <p:val>
                                            <p:fltVal val="0"/>
                                          </p:val>
                                        </p:tav>
                                        <p:tav tm="100000">
                                          <p:val>
                                            <p:strVal val="#ppt_w"/>
                                          </p:val>
                                        </p:tav>
                                      </p:tavLst>
                                    </p:anim>
                                    <p:anim calcmode="lin" valueType="num">
                                      <p:cBhvr>
                                        <p:cTn id="39" dur="750" fill="hold"/>
                                        <p:tgtEl>
                                          <p:spTgt spid="10"/>
                                        </p:tgtEl>
                                        <p:attrNameLst>
                                          <p:attrName>ppt_h</p:attrName>
                                        </p:attrNameLst>
                                      </p:cBhvr>
                                      <p:tavLst>
                                        <p:tav tm="0">
                                          <p:val>
                                            <p:fltVal val="0"/>
                                          </p:val>
                                        </p:tav>
                                        <p:tav tm="100000">
                                          <p:val>
                                            <p:strVal val="#ppt_h"/>
                                          </p:val>
                                        </p:tav>
                                      </p:tavLst>
                                    </p:anim>
                                    <p:animEffect transition="in" filter="fade">
                                      <p:cBhvr>
                                        <p:cTn id="40" dur="750"/>
                                        <p:tgtEl>
                                          <p:spTgt spid="10"/>
                                        </p:tgtEl>
                                      </p:cBhvr>
                                    </p:animEffect>
                                  </p:childTnLst>
                                </p:cTn>
                              </p:par>
                              <p:par>
                                <p:cTn id="41" presetID="53" presetClass="entr" presetSubtype="16" fill="hold" grpId="0" nodeType="withEffect" nodePh="1">
                                  <p:stCondLst>
                                    <p:cond delay="0"/>
                                  </p:stCondLst>
                                  <p:endCondLst>
                                    <p:cond evt="begin" delay="0">
                                      <p:tn val="41"/>
                                    </p:cond>
                                  </p:endCondLst>
                                  <p:childTnLst>
                                    <p:set>
                                      <p:cBhvr>
                                        <p:cTn id="42" dur="1" fill="hold">
                                          <p:stCondLst>
                                            <p:cond delay="0"/>
                                          </p:stCondLst>
                                        </p:cTn>
                                        <p:tgtEl>
                                          <p:spTgt spid="9"/>
                                        </p:tgtEl>
                                        <p:attrNameLst>
                                          <p:attrName>style.visibility</p:attrName>
                                        </p:attrNameLst>
                                      </p:cBhvr>
                                      <p:to>
                                        <p:strVal val="visible"/>
                                      </p:to>
                                    </p:set>
                                    <p:anim calcmode="lin" valueType="num">
                                      <p:cBhvr>
                                        <p:cTn id="43" dur="750" fill="hold"/>
                                        <p:tgtEl>
                                          <p:spTgt spid="9"/>
                                        </p:tgtEl>
                                        <p:attrNameLst>
                                          <p:attrName>ppt_w</p:attrName>
                                        </p:attrNameLst>
                                      </p:cBhvr>
                                      <p:tavLst>
                                        <p:tav tm="0">
                                          <p:val>
                                            <p:fltVal val="0"/>
                                          </p:val>
                                        </p:tav>
                                        <p:tav tm="100000">
                                          <p:val>
                                            <p:strVal val="#ppt_w"/>
                                          </p:val>
                                        </p:tav>
                                      </p:tavLst>
                                    </p:anim>
                                    <p:anim calcmode="lin" valueType="num">
                                      <p:cBhvr>
                                        <p:cTn id="44" dur="750" fill="hold"/>
                                        <p:tgtEl>
                                          <p:spTgt spid="9"/>
                                        </p:tgtEl>
                                        <p:attrNameLst>
                                          <p:attrName>ppt_h</p:attrName>
                                        </p:attrNameLst>
                                      </p:cBhvr>
                                      <p:tavLst>
                                        <p:tav tm="0">
                                          <p:val>
                                            <p:fltVal val="0"/>
                                          </p:val>
                                        </p:tav>
                                        <p:tav tm="100000">
                                          <p:val>
                                            <p:strVal val="#ppt_h"/>
                                          </p:val>
                                        </p:tav>
                                      </p:tavLst>
                                    </p:anim>
                                    <p:animEffect transition="in" filter="fade">
                                      <p:cBhvr>
                                        <p:cTn id="45" dur="750"/>
                                        <p:tgtEl>
                                          <p:spTgt spid="9"/>
                                        </p:tgtEl>
                                      </p:cBhvr>
                                    </p:animEffect>
                                  </p:childTnLst>
                                </p:cTn>
                              </p:par>
                            </p:childTnLst>
                          </p:cTn>
                        </p:par>
                        <p:par>
                          <p:cTn id="46" fill="hold">
                            <p:stCondLst>
                              <p:cond delay="325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750" fill="hold"/>
                                        <p:tgtEl>
                                          <p:spTgt spid="12"/>
                                        </p:tgtEl>
                                        <p:attrNameLst>
                                          <p:attrName>ppt_w</p:attrName>
                                        </p:attrNameLst>
                                      </p:cBhvr>
                                      <p:tavLst>
                                        <p:tav tm="0">
                                          <p:val>
                                            <p:fltVal val="0"/>
                                          </p:val>
                                        </p:tav>
                                        <p:tav tm="100000">
                                          <p:val>
                                            <p:strVal val="#ppt_w"/>
                                          </p:val>
                                        </p:tav>
                                      </p:tavLst>
                                    </p:anim>
                                    <p:anim calcmode="lin" valueType="num">
                                      <p:cBhvr>
                                        <p:cTn id="50" dur="750" fill="hold"/>
                                        <p:tgtEl>
                                          <p:spTgt spid="12"/>
                                        </p:tgtEl>
                                        <p:attrNameLst>
                                          <p:attrName>ppt_h</p:attrName>
                                        </p:attrNameLst>
                                      </p:cBhvr>
                                      <p:tavLst>
                                        <p:tav tm="0">
                                          <p:val>
                                            <p:fltVal val="0"/>
                                          </p:val>
                                        </p:tav>
                                        <p:tav tm="100000">
                                          <p:val>
                                            <p:strVal val="#ppt_h"/>
                                          </p:val>
                                        </p:tav>
                                      </p:tavLst>
                                    </p:anim>
                                    <p:animEffect transition="in" filter="fade">
                                      <p:cBhvr>
                                        <p:cTn id="51" dur="750"/>
                                        <p:tgtEl>
                                          <p:spTgt spid="12"/>
                                        </p:tgtEl>
                                      </p:cBhvr>
                                    </p:animEffect>
                                  </p:childTnLst>
                                </p:cTn>
                              </p:par>
                              <p:par>
                                <p:cTn id="52" presetID="53" presetClass="entr" presetSubtype="16" fill="hold" grpId="0" nodeType="withEffect" nodePh="1">
                                  <p:stCondLst>
                                    <p:cond delay="0"/>
                                  </p:stCondLst>
                                  <p:endCondLst>
                                    <p:cond evt="begin" delay="0">
                                      <p:tn val="52"/>
                                    </p:cond>
                                  </p:endCondLst>
                                  <p:childTnLst>
                                    <p:set>
                                      <p:cBhvr>
                                        <p:cTn id="53" dur="1" fill="hold">
                                          <p:stCondLst>
                                            <p:cond delay="0"/>
                                          </p:stCondLst>
                                        </p:cTn>
                                        <p:tgtEl>
                                          <p:spTgt spid="11"/>
                                        </p:tgtEl>
                                        <p:attrNameLst>
                                          <p:attrName>style.visibility</p:attrName>
                                        </p:attrNameLst>
                                      </p:cBhvr>
                                      <p:to>
                                        <p:strVal val="visible"/>
                                      </p:to>
                                    </p:set>
                                    <p:anim calcmode="lin" valueType="num">
                                      <p:cBhvr>
                                        <p:cTn id="54" dur="750" fill="hold"/>
                                        <p:tgtEl>
                                          <p:spTgt spid="11"/>
                                        </p:tgtEl>
                                        <p:attrNameLst>
                                          <p:attrName>ppt_w</p:attrName>
                                        </p:attrNameLst>
                                      </p:cBhvr>
                                      <p:tavLst>
                                        <p:tav tm="0">
                                          <p:val>
                                            <p:fltVal val="0"/>
                                          </p:val>
                                        </p:tav>
                                        <p:tav tm="100000">
                                          <p:val>
                                            <p:strVal val="#ppt_w"/>
                                          </p:val>
                                        </p:tav>
                                      </p:tavLst>
                                    </p:anim>
                                    <p:anim calcmode="lin" valueType="num">
                                      <p:cBhvr>
                                        <p:cTn id="55" dur="750" fill="hold"/>
                                        <p:tgtEl>
                                          <p:spTgt spid="11"/>
                                        </p:tgtEl>
                                        <p:attrNameLst>
                                          <p:attrName>ppt_h</p:attrName>
                                        </p:attrNameLst>
                                      </p:cBhvr>
                                      <p:tavLst>
                                        <p:tav tm="0">
                                          <p:val>
                                            <p:fltVal val="0"/>
                                          </p:val>
                                        </p:tav>
                                        <p:tav tm="100000">
                                          <p:val>
                                            <p:strVal val="#ppt_h"/>
                                          </p:val>
                                        </p:tav>
                                      </p:tavLst>
                                    </p:anim>
                                    <p:animEffect transition="in" filter="fade">
                                      <p:cBhvr>
                                        <p:cTn id="56"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ppt_x"/>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5" grpId="0"/>
      <p:bldP spid="6" grpId="0" animBg="1"/>
      <p:bldP spid="7" grpId="0"/>
      <p:bldP spid="8" grpId="0" animBg="1"/>
      <p:bldP spid="9" grpId="0"/>
      <p:bldP spid="10" grpId="0" animBg="1"/>
      <p:bldP spid="11" grpId="0"/>
      <p:bldP spid="12"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1"/>
            <a:ext cx="3057099" cy="6857999"/>
          </a:xfrm>
          <a:prstGeom prst="rect">
            <a:avLst/>
          </a:prstGeom>
        </p:spPr>
        <p:txBody>
          <a:bodyPr/>
          <a:lstStyle/>
          <a:p>
            <a:endParaRPr lang="id-ID"/>
          </a:p>
        </p:txBody>
      </p:sp>
      <p:sp>
        <p:nvSpPr>
          <p:cNvPr id="4" name="Picture Placeholder 7"/>
          <p:cNvSpPr>
            <a:spLocks noGrp="1"/>
          </p:cNvSpPr>
          <p:nvPr>
            <p:ph type="pic" sz="quarter" idx="11"/>
          </p:nvPr>
        </p:nvSpPr>
        <p:spPr>
          <a:xfrm>
            <a:off x="3057099" y="1"/>
            <a:ext cx="3038901" cy="6857999"/>
          </a:xfrm>
          <a:prstGeom prst="rect">
            <a:avLst/>
          </a:prstGeom>
        </p:spPr>
        <p:txBody>
          <a:bodyPr/>
          <a:lstStyle/>
          <a:p>
            <a:endParaRPr lang="id-ID"/>
          </a:p>
        </p:txBody>
      </p:sp>
      <p:sp>
        <p:nvSpPr>
          <p:cNvPr id="5" name="Picture Placeholder 7"/>
          <p:cNvSpPr>
            <a:spLocks noGrp="1"/>
          </p:cNvSpPr>
          <p:nvPr>
            <p:ph type="pic" sz="quarter" idx="12"/>
          </p:nvPr>
        </p:nvSpPr>
        <p:spPr>
          <a:xfrm>
            <a:off x="6096000" y="1"/>
            <a:ext cx="3057099" cy="6857999"/>
          </a:xfrm>
          <a:prstGeom prst="rect">
            <a:avLst/>
          </a:prstGeom>
        </p:spPr>
        <p:txBody>
          <a:bodyPr/>
          <a:lstStyle/>
          <a:p>
            <a:endParaRPr lang="id-ID"/>
          </a:p>
        </p:txBody>
      </p:sp>
      <p:sp>
        <p:nvSpPr>
          <p:cNvPr id="6" name="Picture Placeholder 7"/>
          <p:cNvSpPr>
            <a:spLocks noGrp="1"/>
          </p:cNvSpPr>
          <p:nvPr>
            <p:ph type="pic" sz="quarter" idx="13"/>
          </p:nvPr>
        </p:nvSpPr>
        <p:spPr>
          <a:xfrm>
            <a:off x="9153099" y="1"/>
            <a:ext cx="3038901" cy="6857999"/>
          </a:xfrm>
          <a:prstGeom prst="rect">
            <a:avLst/>
          </a:prstGeom>
        </p:spPr>
        <p:txBody>
          <a:bodyPr/>
          <a:lstStyle/>
          <a:p>
            <a:endParaRPr lang="id-ID"/>
          </a:p>
        </p:txBody>
      </p:sp>
    </p:spTree>
    <p:extLst>
      <p:ext uri="{BB962C8B-B14F-4D97-AF65-F5344CB8AC3E}">
        <p14:creationId xmlns:p14="http://schemas.microsoft.com/office/powerpoint/2010/main" val="35263702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13" name="Picture Placeholder 7"/>
          <p:cNvSpPr>
            <a:spLocks noGrp="1"/>
          </p:cNvSpPr>
          <p:nvPr>
            <p:ph type="pic" sz="quarter" idx="10"/>
          </p:nvPr>
        </p:nvSpPr>
        <p:spPr>
          <a:xfrm>
            <a:off x="261257" y="275771"/>
            <a:ext cx="11640457" cy="6299200"/>
          </a:xfrm>
          <a:prstGeom prst="rect">
            <a:avLst/>
          </a:prstGeom>
        </p:spPr>
        <p:txBody>
          <a:bodyPr/>
          <a:lstStyle/>
          <a:p>
            <a:endParaRPr lang="id-ID"/>
          </a:p>
        </p:txBody>
      </p:sp>
    </p:spTree>
    <p:extLst>
      <p:ext uri="{BB962C8B-B14F-4D97-AF65-F5344CB8AC3E}">
        <p14:creationId xmlns:p14="http://schemas.microsoft.com/office/powerpoint/2010/main" val="25546848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26_Custom Layout">
    <p:spTree>
      <p:nvGrpSpPr>
        <p:cNvPr id="1" name=""/>
        <p:cNvGrpSpPr/>
        <p:nvPr/>
      </p:nvGrpSpPr>
      <p:grpSpPr>
        <a:xfrm>
          <a:off x="0" y="0"/>
          <a:ext cx="0" cy="0"/>
          <a:chOff x="0" y="0"/>
          <a:chExt cx="0" cy="0"/>
        </a:xfrm>
      </p:grpSpPr>
      <p:sp>
        <p:nvSpPr>
          <p:cNvPr id="6" name="Picture Placeholder 3"/>
          <p:cNvSpPr>
            <a:spLocks noGrp="1"/>
          </p:cNvSpPr>
          <p:nvPr>
            <p:ph type="pic" sz="quarter" idx="11"/>
          </p:nvPr>
        </p:nvSpPr>
        <p:spPr>
          <a:xfrm>
            <a:off x="9553432" y="245661"/>
            <a:ext cx="2374709" cy="6365076"/>
          </a:xfrm>
          <a:prstGeom prst="rect">
            <a:avLst/>
          </a:prstGeom>
        </p:spPr>
        <p:txBody>
          <a:bodyPr/>
          <a:lstStyle/>
          <a:p>
            <a:endParaRPr lang="id-ID"/>
          </a:p>
        </p:txBody>
      </p:sp>
      <p:sp>
        <p:nvSpPr>
          <p:cNvPr id="7" name="Picture Placeholder 3"/>
          <p:cNvSpPr>
            <a:spLocks noGrp="1"/>
          </p:cNvSpPr>
          <p:nvPr>
            <p:ph type="pic" sz="quarter" idx="12"/>
          </p:nvPr>
        </p:nvSpPr>
        <p:spPr>
          <a:xfrm>
            <a:off x="7005495" y="245659"/>
            <a:ext cx="2374709" cy="3117483"/>
          </a:xfrm>
          <a:prstGeom prst="rect">
            <a:avLst/>
          </a:prstGeom>
        </p:spPr>
        <p:txBody>
          <a:bodyPr/>
          <a:lstStyle/>
          <a:p>
            <a:endParaRPr lang="id-ID"/>
          </a:p>
        </p:txBody>
      </p:sp>
      <p:sp>
        <p:nvSpPr>
          <p:cNvPr id="8" name="Picture Placeholder 3"/>
          <p:cNvSpPr>
            <a:spLocks noGrp="1"/>
          </p:cNvSpPr>
          <p:nvPr>
            <p:ph type="pic" sz="quarter" idx="13"/>
          </p:nvPr>
        </p:nvSpPr>
        <p:spPr>
          <a:xfrm>
            <a:off x="4457558" y="245659"/>
            <a:ext cx="2374709" cy="3117483"/>
          </a:xfrm>
          <a:prstGeom prst="rect">
            <a:avLst/>
          </a:prstGeom>
        </p:spPr>
        <p:txBody>
          <a:bodyPr/>
          <a:lstStyle/>
          <a:p>
            <a:endParaRPr lang="id-ID"/>
          </a:p>
        </p:txBody>
      </p:sp>
      <p:sp>
        <p:nvSpPr>
          <p:cNvPr id="9" name="Picture Placeholder 3"/>
          <p:cNvSpPr>
            <a:spLocks noGrp="1"/>
          </p:cNvSpPr>
          <p:nvPr>
            <p:ph type="pic" sz="quarter" idx="14"/>
          </p:nvPr>
        </p:nvSpPr>
        <p:spPr>
          <a:xfrm>
            <a:off x="4457557" y="3505200"/>
            <a:ext cx="4922647" cy="3105537"/>
          </a:xfrm>
          <a:prstGeom prst="rect">
            <a:avLst/>
          </a:prstGeom>
        </p:spPr>
        <p:txBody>
          <a:bodyPr/>
          <a:lstStyle/>
          <a:p>
            <a:endParaRPr lang="id-ID" dirty="0"/>
          </a:p>
        </p:txBody>
      </p:sp>
    </p:spTree>
    <p:extLst>
      <p:ext uri="{BB962C8B-B14F-4D97-AF65-F5344CB8AC3E}">
        <p14:creationId xmlns:p14="http://schemas.microsoft.com/office/powerpoint/2010/main" val="145612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27_Custom Layout">
    <p:spTree>
      <p:nvGrpSpPr>
        <p:cNvPr id="1" name=""/>
        <p:cNvGrpSpPr/>
        <p:nvPr/>
      </p:nvGrpSpPr>
      <p:grpSpPr>
        <a:xfrm>
          <a:off x="0" y="0"/>
          <a:ext cx="0" cy="0"/>
          <a:chOff x="0" y="0"/>
          <a:chExt cx="0" cy="0"/>
        </a:xfrm>
      </p:grpSpPr>
      <p:sp>
        <p:nvSpPr>
          <p:cNvPr id="6" name="Picture Placeholder 3"/>
          <p:cNvSpPr>
            <a:spLocks noGrp="1"/>
          </p:cNvSpPr>
          <p:nvPr>
            <p:ph type="pic" sz="quarter" idx="11"/>
          </p:nvPr>
        </p:nvSpPr>
        <p:spPr>
          <a:xfrm>
            <a:off x="5349921" y="245661"/>
            <a:ext cx="2374709" cy="6365076"/>
          </a:xfrm>
          <a:prstGeom prst="rect">
            <a:avLst/>
          </a:prstGeom>
        </p:spPr>
        <p:txBody>
          <a:bodyPr/>
          <a:lstStyle/>
          <a:p>
            <a:endParaRPr lang="id-ID" dirty="0"/>
          </a:p>
        </p:txBody>
      </p:sp>
      <p:sp>
        <p:nvSpPr>
          <p:cNvPr id="7" name="Picture Placeholder 3"/>
          <p:cNvSpPr>
            <a:spLocks noGrp="1"/>
          </p:cNvSpPr>
          <p:nvPr>
            <p:ph type="pic" sz="quarter" idx="12"/>
          </p:nvPr>
        </p:nvSpPr>
        <p:spPr>
          <a:xfrm>
            <a:off x="2801984" y="3493254"/>
            <a:ext cx="2374709" cy="3117483"/>
          </a:xfrm>
          <a:prstGeom prst="rect">
            <a:avLst/>
          </a:prstGeom>
        </p:spPr>
        <p:txBody>
          <a:bodyPr/>
          <a:lstStyle/>
          <a:p>
            <a:endParaRPr lang="id-ID"/>
          </a:p>
        </p:txBody>
      </p:sp>
      <p:sp>
        <p:nvSpPr>
          <p:cNvPr id="8" name="Picture Placeholder 3"/>
          <p:cNvSpPr>
            <a:spLocks noGrp="1"/>
          </p:cNvSpPr>
          <p:nvPr>
            <p:ph type="pic" sz="quarter" idx="13"/>
          </p:nvPr>
        </p:nvSpPr>
        <p:spPr>
          <a:xfrm>
            <a:off x="254047" y="3493254"/>
            <a:ext cx="2374709" cy="3117483"/>
          </a:xfrm>
          <a:prstGeom prst="rect">
            <a:avLst/>
          </a:prstGeom>
        </p:spPr>
        <p:txBody>
          <a:bodyPr/>
          <a:lstStyle/>
          <a:p>
            <a:endParaRPr lang="id-ID" dirty="0"/>
          </a:p>
        </p:txBody>
      </p:sp>
      <p:sp>
        <p:nvSpPr>
          <p:cNvPr id="9" name="Picture Placeholder 3"/>
          <p:cNvSpPr>
            <a:spLocks noGrp="1"/>
          </p:cNvSpPr>
          <p:nvPr>
            <p:ph type="pic" sz="quarter" idx="14"/>
          </p:nvPr>
        </p:nvSpPr>
        <p:spPr>
          <a:xfrm>
            <a:off x="254046" y="245661"/>
            <a:ext cx="4922647" cy="3105537"/>
          </a:xfrm>
          <a:prstGeom prst="rect">
            <a:avLst/>
          </a:prstGeom>
        </p:spPr>
        <p:txBody>
          <a:bodyPr/>
          <a:lstStyle/>
          <a:p>
            <a:endParaRPr lang="id-ID" dirty="0"/>
          </a:p>
        </p:txBody>
      </p:sp>
    </p:spTree>
    <p:extLst>
      <p:ext uri="{BB962C8B-B14F-4D97-AF65-F5344CB8AC3E}">
        <p14:creationId xmlns:p14="http://schemas.microsoft.com/office/powerpoint/2010/main" val="20791943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28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4062792" y="0"/>
            <a:ext cx="4066416" cy="4176215"/>
          </a:xfrm>
          <a:prstGeom prst="rect">
            <a:avLst/>
          </a:prstGeom>
        </p:spPr>
        <p:txBody>
          <a:bodyPr/>
          <a:lstStyle/>
          <a:p>
            <a:endParaRPr lang="id-ID"/>
          </a:p>
        </p:txBody>
      </p:sp>
      <p:sp>
        <p:nvSpPr>
          <p:cNvPr id="7" name="Picture Placeholder 7"/>
          <p:cNvSpPr>
            <a:spLocks noGrp="1"/>
          </p:cNvSpPr>
          <p:nvPr>
            <p:ph type="pic" sz="quarter" idx="11"/>
          </p:nvPr>
        </p:nvSpPr>
        <p:spPr>
          <a:xfrm>
            <a:off x="-3624" y="-1"/>
            <a:ext cx="4066416" cy="4176215"/>
          </a:xfrm>
          <a:prstGeom prst="rect">
            <a:avLst/>
          </a:prstGeom>
        </p:spPr>
        <p:txBody>
          <a:bodyPr/>
          <a:lstStyle/>
          <a:p>
            <a:endParaRPr lang="id-ID"/>
          </a:p>
        </p:txBody>
      </p:sp>
      <p:sp>
        <p:nvSpPr>
          <p:cNvPr id="8" name="Picture Placeholder 7"/>
          <p:cNvSpPr>
            <a:spLocks noGrp="1"/>
          </p:cNvSpPr>
          <p:nvPr>
            <p:ph type="pic" sz="quarter" idx="12"/>
          </p:nvPr>
        </p:nvSpPr>
        <p:spPr>
          <a:xfrm>
            <a:off x="8125584" y="0"/>
            <a:ext cx="4066416" cy="4176215"/>
          </a:xfrm>
          <a:prstGeom prst="rect">
            <a:avLst/>
          </a:prstGeom>
        </p:spPr>
        <p:txBody>
          <a:bodyPr/>
          <a:lstStyle/>
          <a:p>
            <a:endParaRPr lang="id-ID"/>
          </a:p>
        </p:txBody>
      </p:sp>
    </p:spTree>
    <p:extLst>
      <p:ext uri="{BB962C8B-B14F-4D97-AF65-F5344CB8AC3E}">
        <p14:creationId xmlns:p14="http://schemas.microsoft.com/office/powerpoint/2010/main" val="39909732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1" cy="6858000"/>
          </a:xfrm>
          <a:prstGeom prst="rect">
            <a:avLst/>
          </a:prstGeom>
        </p:spPr>
        <p:txBody>
          <a:bodyPr/>
          <a:lstStyle/>
          <a:p>
            <a:endParaRPr lang="id-ID"/>
          </a:p>
        </p:txBody>
      </p:sp>
      <p:sp>
        <p:nvSpPr>
          <p:cNvPr id="4" name="Picture Placeholder 7"/>
          <p:cNvSpPr>
            <a:spLocks noGrp="1"/>
          </p:cNvSpPr>
          <p:nvPr>
            <p:ph type="pic" sz="quarter" idx="11"/>
          </p:nvPr>
        </p:nvSpPr>
        <p:spPr>
          <a:xfrm>
            <a:off x="6981371" y="842735"/>
            <a:ext cx="8341179" cy="4962980"/>
          </a:xfrm>
          <a:prstGeom prst="rect">
            <a:avLst/>
          </a:prstGeom>
        </p:spPr>
        <p:txBody>
          <a:bodyPr/>
          <a:lstStyle/>
          <a:p>
            <a:endParaRPr lang="id-ID"/>
          </a:p>
        </p:txBody>
      </p:sp>
    </p:spTree>
    <p:extLst>
      <p:ext uri="{BB962C8B-B14F-4D97-AF65-F5344CB8AC3E}">
        <p14:creationId xmlns:p14="http://schemas.microsoft.com/office/powerpoint/2010/main" val="308879703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36_Custom Layout">
    <p:spTree>
      <p:nvGrpSpPr>
        <p:cNvPr id="1" name=""/>
        <p:cNvGrpSpPr/>
        <p:nvPr/>
      </p:nvGrpSpPr>
      <p:grpSpPr>
        <a:xfrm>
          <a:off x="0" y="0"/>
          <a:ext cx="0" cy="0"/>
          <a:chOff x="0" y="0"/>
          <a:chExt cx="0" cy="0"/>
        </a:xfrm>
      </p:grpSpPr>
      <p:sp>
        <p:nvSpPr>
          <p:cNvPr id="52" name="Rectangle 51"/>
          <p:cNvSpPr/>
          <p:nvPr userDrawn="1"/>
        </p:nvSpPr>
        <p:spPr>
          <a:xfrm>
            <a:off x="0" y="0"/>
            <a:ext cx="12192000" cy="4049486"/>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9" name="Group 98"/>
          <p:cNvGrpSpPr/>
          <p:nvPr userDrawn="1"/>
        </p:nvGrpSpPr>
        <p:grpSpPr>
          <a:xfrm>
            <a:off x="4638233" y="868418"/>
            <a:ext cx="3516838" cy="2584145"/>
            <a:chOff x="557213" y="4054475"/>
            <a:chExt cx="2974974" cy="2185988"/>
          </a:xfrm>
          <a:solidFill>
            <a:schemeClr val="bg1">
              <a:alpha val="3000"/>
            </a:schemeClr>
          </a:solidFill>
        </p:grpSpPr>
        <p:sp>
          <p:nvSpPr>
            <p:cNvPr id="100" name="Freeform 129"/>
            <p:cNvSpPr>
              <a:spLocks noEditPoints="1"/>
            </p:cNvSpPr>
            <p:nvPr/>
          </p:nvSpPr>
          <p:spPr bwMode="auto">
            <a:xfrm>
              <a:off x="557213" y="4262438"/>
              <a:ext cx="415925" cy="1763713"/>
            </a:xfrm>
            <a:custGeom>
              <a:avLst/>
              <a:gdLst>
                <a:gd name="T0" fmla="*/ 220 w 262"/>
                <a:gd name="T1" fmla="*/ 3 h 1111"/>
                <a:gd name="T2" fmla="*/ 201 w 262"/>
                <a:gd name="T3" fmla="*/ 19 h 1111"/>
                <a:gd name="T4" fmla="*/ 201 w 262"/>
                <a:gd name="T5" fmla="*/ 265 h 1111"/>
                <a:gd name="T6" fmla="*/ 162 w 262"/>
                <a:gd name="T7" fmla="*/ 30 h 1111"/>
                <a:gd name="T8" fmla="*/ 154 w 262"/>
                <a:gd name="T9" fmla="*/ 11 h 1111"/>
                <a:gd name="T10" fmla="*/ 131 w 262"/>
                <a:gd name="T11" fmla="*/ 0 h 1111"/>
                <a:gd name="T12" fmla="*/ 108 w 262"/>
                <a:gd name="T13" fmla="*/ 11 h 1111"/>
                <a:gd name="T14" fmla="*/ 100 w 262"/>
                <a:gd name="T15" fmla="*/ 30 h 1111"/>
                <a:gd name="T16" fmla="*/ 66 w 262"/>
                <a:gd name="T17" fmla="*/ 265 h 1111"/>
                <a:gd name="T18" fmla="*/ 62 w 262"/>
                <a:gd name="T19" fmla="*/ 19 h 1111"/>
                <a:gd name="T20" fmla="*/ 46 w 262"/>
                <a:gd name="T21" fmla="*/ 3 h 1111"/>
                <a:gd name="T22" fmla="*/ 19 w 262"/>
                <a:gd name="T23" fmla="*/ 3 h 1111"/>
                <a:gd name="T24" fmla="*/ 4 w 262"/>
                <a:gd name="T25" fmla="*/ 19 h 1111"/>
                <a:gd name="T26" fmla="*/ 0 w 262"/>
                <a:gd name="T27" fmla="*/ 327 h 1111"/>
                <a:gd name="T28" fmla="*/ 12 w 262"/>
                <a:gd name="T29" fmla="*/ 365 h 1111"/>
                <a:gd name="T30" fmla="*/ 62 w 262"/>
                <a:gd name="T31" fmla="*/ 415 h 1111"/>
                <a:gd name="T32" fmla="*/ 100 w 262"/>
                <a:gd name="T33" fmla="*/ 423 h 1111"/>
                <a:gd name="T34" fmla="*/ 100 w 262"/>
                <a:gd name="T35" fmla="*/ 1081 h 1111"/>
                <a:gd name="T36" fmla="*/ 108 w 262"/>
                <a:gd name="T37" fmla="*/ 1104 h 1111"/>
                <a:gd name="T38" fmla="*/ 131 w 262"/>
                <a:gd name="T39" fmla="*/ 1111 h 1111"/>
                <a:gd name="T40" fmla="*/ 154 w 262"/>
                <a:gd name="T41" fmla="*/ 1104 h 1111"/>
                <a:gd name="T42" fmla="*/ 162 w 262"/>
                <a:gd name="T43" fmla="*/ 1081 h 1111"/>
                <a:gd name="T44" fmla="*/ 166 w 262"/>
                <a:gd name="T45" fmla="*/ 423 h 1111"/>
                <a:gd name="T46" fmla="*/ 201 w 262"/>
                <a:gd name="T47" fmla="*/ 415 h 1111"/>
                <a:gd name="T48" fmla="*/ 255 w 262"/>
                <a:gd name="T49" fmla="*/ 365 h 1111"/>
                <a:gd name="T50" fmla="*/ 262 w 262"/>
                <a:gd name="T51" fmla="*/ 327 h 1111"/>
                <a:gd name="T52" fmla="*/ 258 w 262"/>
                <a:gd name="T53" fmla="*/ 19 h 1111"/>
                <a:gd name="T54" fmla="*/ 243 w 262"/>
                <a:gd name="T55" fmla="*/ 3 h 1111"/>
                <a:gd name="T56" fmla="*/ 231 w 262"/>
                <a:gd name="T57" fmla="*/ 0 h 1111"/>
                <a:gd name="T58" fmla="*/ 197 w 262"/>
                <a:gd name="T59" fmla="*/ 342 h 1111"/>
                <a:gd name="T60" fmla="*/ 177 w 262"/>
                <a:gd name="T61" fmla="*/ 361 h 1111"/>
                <a:gd name="T62" fmla="*/ 100 w 262"/>
                <a:gd name="T63" fmla="*/ 361 h 1111"/>
                <a:gd name="T64" fmla="*/ 73 w 262"/>
                <a:gd name="T65" fmla="*/ 354 h 1111"/>
                <a:gd name="T66" fmla="*/ 66 w 262"/>
                <a:gd name="T67" fmla="*/ 327 h 1111"/>
                <a:gd name="T68" fmla="*/ 201 w 262"/>
                <a:gd name="T69" fmla="*/ 32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2" h="1111">
                  <a:moveTo>
                    <a:pt x="231" y="0"/>
                  </a:moveTo>
                  <a:lnTo>
                    <a:pt x="220" y="3"/>
                  </a:lnTo>
                  <a:lnTo>
                    <a:pt x="208" y="11"/>
                  </a:lnTo>
                  <a:lnTo>
                    <a:pt x="201" y="19"/>
                  </a:lnTo>
                  <a:lnTo>
                    <a:pt x="201" y="30"/>
                  </a:lnTo>
                  <a:lnTo>
                    <a:pt x="201" y="265"/>
                  </a:lnTo>
                  <a:lnTo>
                    <a:pt x="162" y="265"/>
                  </a:lnTo>
                  <a:lnTo>
                    <a:pt x="162" y="30"/>
                  </a:lnTo>
                  <a:lnTo>
                    <a:pt x="162" y="19"/>
                  </a:lnTo>
                  <a:lnTo>
                    <a:pt x="154" y="11"/>
                  </a:lnTo>
                  <a:lnTo>
                    <a:pt x="143" y="3"/>
                  </a:lnTo>
                  <a:lnTo>
                    <a:pt x="131" y="0"/>
                  </a:lnTo>
                  <a:lnTo>
                    <a:pt x="120" y="3"/>
                  </a:lnTo>
                  <a:lnTo>
                    <a:pt x="108" y="11"/>
                  </a:lnTo>
                  <a:lnTo>
                    <a:pt x="104" y="19"/>
                  </a:lnTo>
                  <a:lnTo>
                    <a:pt x="100" y="30"/>
                  </a:lnTo>
                  <a:lnTo>
                    <a:pt x="100" y="265"/>
                  </a:lnTo>
                  <a:lnTo>
                    <a:pt x="66" y="265"/>
                  </a:lnTo>
                  <a:lnTo>
                    <a:pt x="66" y="30"/>
                  </a:lnTo>
                  <a:lnTo>
                    <a:pt x="62" y="19"/>
                  </a:lnTo>
                  <a:lnTo>
                    <a:pt x="54" y="11"/>
                  </a:lnTo>
                  <a:lnTo>
                    <a:pt x="46" y="3"/>
                  </a:lnTo>
                  <a:lnTo>
                    <a:pt x="35" y="0"/>
                  </a:lnTo>
                  <a:lnTo>
                    <a:pt x="19" y="3"/>
                  </a:lnTo>
                  <a:lnTo>
                    <a:pt x="12" y="11"/>
                  </a:lnTo>
                  <a:lnTo>
                    <a:pt x="4" y="19"/>
                  </a:lnTo>
                  <a:lnTo>
                    <a:pt x="0" y="30"/>
                  </a:lnTo>
                  <a:lnTo>
                    <a:pt x="0" y="327"/>
                  </a:lnTo>
                  <a:lnTo>
                    <a:pt x="4" y="346"/>
                  </a:lnTo>
                  <a:lnTo>
                    <a:pt x="12" y="365"/>
                  </a:lnTo>
                  <a:lnTo>
                    <a:pt x="31" y="396"/>
                  </a:lnTo>
                  <a:lnTo>
                    <a:pt x="62" y="415"/>
                  </a:lnTo>
                  <a:lnTo>
                    <a:pt x="81" y="423"/>
                  </a:lnTo>
                  <a:lnTo>
                    <a:pt x="100" y="423"/>
                  </a:lnTo>
                  <a:lnTo>
                    <a:pt x="100" y="423"/>
                  </a:lnTo>
                  <a:lnTo>
                    <a:pt x="100" y="1081"/>
                  </a:lnTo>
                  <a:lnTo>
                    <a:pt x="104" y="1096"/>
                  </a:lnTo>
                  <a:lnTo>
                    <a:pt x="108" y="1104"/>
                  </a:lnTo>
                  <a:lnTo>
                    <a:pt x="120" y="1111"/>
                  </a:lnTo>
                  <a:lnTo>
                    <a:pt x="131" y="1111"/>
                  </a:lnTo>
                  <a:lnTo>
                    <a:pt x="143" y="1111"/>
                  </a:lnTo>
                  <a:lnTo>
                    <a:pt x="154" y="1104"/>
                  </a:lnTo>
                  <a:lnTo>
                    <a:pt x="162" y="1096"/>
                  </a:lnTo>
                  <a:lnTo>
                    <a:pt x="162" y="1081"/>
                  </a:lnTo>
                  <a:lnTo>
                    <a:pt x="162" y="423"/>
                  </a:lnTo>
                  <a:lnTo>
                    <a:pt x="166" y="423"/>
                  </a:lnTo>
                  <a:lnTo>
                    <a:pt x="185" y="423"/>
                  </a:lnTo>
                  <a:lnTo>
                    <a:pt x="201" y="415"/>
                  </a:lnTo>
                  <a:lnTo>
                    <a:pt x="231" y="396"/>
                  </a:lnTo>
                  <a:lnTo>
                    <a:pt x="255" y="365"/>
                  </a:lnTo>
                  <a:lnTo>
                    <a:pt x="258" y="346"/>
                  </a:lnTo>
                  <a:lnTo>
                    <a:pt x="262" y="327"/>
                  </a:lnTo>
                  <a:lnTo>
                    <a:pt x="262" y="30"/>
                  </a:lnTo>
                  <a:lnTo>
                    <a:pt x="258" y="19"/>
                  </a:lnTo>
                  <a:lnTo>
                    <a:pt x="251" y="11"/>
                  </a:lnTo>
                  <a:lnTo>
                    <a:pt x="243" y="3"/>
                  </a:lnTo>
                  <a:lnTo>
                    <a:pt x="231" y="0"/>
                  </a:lnTo>
                  <a:lnTo>
                    <a:pt x="231" y="0"/>
                  </a:lnTo>
                  <a:close/>
                  <a:moveTo>
                    <a:pt x="201" y="327"/>
                  </a:moveTo>
                  <a:lnTo>
                    <a:pt x="197" y="342"/>
                  </a:lnTo>
                  <a:lnTo>
                    <a:pt x="189" y="354"/>
                  </a:lnTo>
                  <a:lnTo>
                    <a:pt x="177" y="361"/>
                  </a:lnTo>
                  <a:lnTo>
                    <a:pt x="166" y="361"/>
                  </a:lnTo>
                  <a:lnTo>
                    <a:pt x="100" y="361"/>
                  </a:lnTo>
                  <a:lnTo>
                    <a:pt x="85" y="361"/>
                  </a:lnTo>
                  <a:lnTo>
                    <a:pt x="73" y="354"/>
                  </a:lnTo>
                  <a:lnTo>
                    <a:pt x="66" y="342"/>
                  </a:lnTo>
                  <a:lnTo>
                    <a:pt x="66" y="327"/>
                  </a:lnTo>
                  <a:lnTo>
                    <a:pt x="66" y="327"/>
                  </a:lnTo>
                  <a:lnTo>
                    <a:pt x="201" y="327"/>
                  </a:lnTo>
                  <a:lnTo>
                    <a:pt x="201"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130"/>
            <p:cNvSpPr>
              <a:spLocks noEditPoints="1"/>
            </p:cNvSpPr>
            <p:nvPr/>
          </p:nvSpPr>
          <p:spPr bwMode="auto">
            <a:xfrm>
              <a:off x="3232150" y="4262438"/>
              <a:ext cx="300037" cy="1763713"/>
            </a:xfrm>
            <a:custGeom>
              <a:avLst/>
              <a:gdLst>
                <a:gd name="T0" fmla="*/ 123 w 189"/>
                <a:gd name="T1" fmla="*/ 0 h 1111"/>
                <a:gd name="T2" fmla="*/ 100 w 189"/>
                <a:gd name="T3" fmla="*/ 7 h 1111"/>
                <a:gd name="T4" fmla="*/ 81 w 189"/>
                <a:gd name="T5" fmla="*/ 19 h 1111"/>
                <a:gd name="T6" fmla="*/ 65 w 189"/>
                <a:gd name="T7" fmla="*/ 38 h 1111"/>
                <a:gd name="T8" fmla="*/ 58 w 189"/>
                <a:gd name="T9" fmla="*/ 61 h 1111"/>
                <a:gd name="T10" fmla="*/ 0 w 189"/>
                <a:gd name="T11" fmla="*/ 681 h 1111"/>
                <a:gd name="T12" fmla="*/ 4 w 189"/>
                <a:gd name="T13" fmla="*/ 700 h 1111"/>
                <a:gd name="T14" fmla="*/ 7 w 189"/>
                <a:gd name="T15" fmla="*/ 719 h 1111"/>
                <a:gd name="T16" fmla="*/ 27 w 189"/>
                <a:gd name="T17" fmla="*/ 754 h 1111"/>
                <a:gd name="T18" fmla="*/ 58 w 189"/>
                <a:gd name="T19" fmla="*/ 777 h 1111"/>
                <a:gd name="T20" fmla="*/ 77 w 189"/>
                <a:gd name="T21" fmla="*/ 784 h 1111"/>
                <a:gd name="T22" fmla="*/ 96 w 189"/>
                <a:gd name="T23" fmla="*/ 784 h 1111"/>
                <a:gd name="T24" fmla="*/ 127 w 189"/>
                <a:gd name="T25" fmla="*/ 784 h 1111"/>
                <a:gd name="T26" fmla="*/ 127 w 189"/>
                <a:gd name="T27" fmla="*/ 1081 h 1111"/>
                <a:gd name="T28" fmla="*/ 131 w 189"/>
                <a:gd name="T29" fmla="*/ 1096 h 1111"/>
                <a:gd name="T30" fmla="*/ 135 w 189"/>
                <a:gd name="T31" fmla="*/ 1104 h 1111"/>
                <a:gd name="T32" fmla="*/ 146 w 189"/>
                <a:gd name="T33" fmla="*/ 1111 h 1111"/>
                <a:gd name="T34" fmla="*/ 158 w 189"/>
                <a:gd name="T35" fmla="*/ 1111 h 1111"/>
                <a:gd name="T36" fmla="*/ 169 w 189"/>
                <a:gd name="T37" fmla="*/ 1111 h 1111"/>
                <a:gd name="T38" fmla="*/ 181 w 189"/>
                <a:gd name="T39" fmla="*/ 1104 h 1111"/>
                <a:gd name="T40" fmla="*/ 185 w 189"/>
                <a:gd name="T41" fmla="*/ 1096 h 1111"/>
                <a:gd name="T42" fmla="*/ 189 w 189"/>
                <a:gd name="T43" fmla="*/ 1081 h 1111"/>
                <a:gd name="T44" fmla="*/ 189 w 189"/>
                <a:gd name="T45" fmla="*/ 65 h 1111"/>
                <a:gd name="T46" fmla="*/ 185 w 189"/>
                <a:gd name="T47" fmla="*/ 42 h 1111"/>
                <a:gd name="T48" fmla="*/ 169 w 189"/>
                <a:gd name="T49" fmla="*/ 19 h 1111"/>
                <a:gd name="T50" fmla="*/ 150 w 189"/>
                <a:gd name="T51" fmla="*/ 7 h 1111"/>
                <a:gd name="T52" fmla="*/ 123 w 189"/>
                <a:gd name="T53" fmla="*/ 0 h 1111"/>
                <a:gd name="T54" fmla="*/ 123 w 189"/>
                <a:gd name="T55" fmla="*/ 0 h 1111"/>
                <a:gd name="T56" fmla="*/ 127 w 189"/>
                <a:gd name="T57" fmla="*/ 723 h 1111"/>
                <a:gd name="T58" fmla="*/ 96 w 189"/>
                <a:gd name="T59" fmla="*/ 723 h 1111"/>
                <a:gd name="T60" fmla="*/ 85 w 189"/>
                <a:gd name="T61" fmla="*/ 719 h 1111"/>
                <a:gd name="T62" fmla="*/ 73 w 189"/>
                <a:gd name="T63" fmla="*/ 711 h 1111"/>
                <a:gd name="T64" fmla="*/ 65 w 189"/>
                <a:gd name="T65" fmla="*/ 700 h 1111"/>
                <a:gd name="T66" fmla="*/ 61 w 189"/>
                <a:gd name="T67" fmla="*/ 684 h 1111"/>
                <a:gd name="T68" fmla="*/ 119 w 189"/>
                <a:gd name="T69" fmla="*/ 65 h 1111"/>
                <a:gd name="T70" fmla="*/ 123 w 189"/>
                <a:gd name="T71" fmla="*/ 61 h 1111"/>
                <a:gd name="T72" fmla="*/ 127 w 189"/>
                <a:gd name="T73" fmla="*/ 65 h 1111"/>
                <a:gd name="T74" fmla="*/ 127 w 189"/>
                <a:gd name="T75" fmla="*/ 723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1111">
                  <a:moveTo>
                    <a:pt x="123" y="0"/>
                  </a:moveTo>
                  <a:lnTo>
                    <a:pt x="100" y="7"/>
                  </a:lnTo>
                  <a:lnTo>
                    <a:pt x="81" y="19"/>
                  </a:lnTo>
                  <a:lnTo>
                    <a:pt x="65" y="38"/>
                  </a:lnTo>
                  <a:lnTo>
                    <a:pt x="58" y="61"/>
                  </a:lnTo>
                  <a:lnTo>
                    <a:pt x="0" y="681"/>
                  </a:lnTo>
                  <a:lnTo>
                    <a:pt x="4" y="700"/>
                  </a:lnTo>
                  <a:lnTo>
                    <a:pt x="7" y="719"/>
                  </a:lnTo>
                  <a:lnTo>
                    <a:pt x="27" y="754"/>
                  </a:lnTo>
                  <a:lnTo>
                    <a:pt x="58" y="777"/>
                  </a:lnTo>
                  <a:lnTo>
                    <a:pt x="77" y="784"/>
                  </a:lnTo>
                  <a:lnTo>
                    <a:pt x="96" y="784"/>
                  </a:lnTo>
                  <a:lnTo>
                    <a:pt x="127" y="784"/>
                  </a:lnTo>
                  <a:lnTo>
                    <a:pt x="127" y="1081"/>
                  </a:lnTo>
                  <a:lnTo>
                    <a:pt x="131" y="1096"/>
                  </a:lnTo>
                  <a:lnTo>
                    <a:pt x="135" y="1104"/>
                  </a:lnTo>
                  <a:lnTo>
                    <a:pt x="146" y="1111"/>
                  </a:lnTo>
                  <a:lnTo>
                    <a:pt x="158" y="1111"/>
                  </a:lnTo>
                  <a:lnTo>
                    <a:pt x="169" y="1111"/>
                  </a:lnTo>
                  <a:lnTo>
                    <a:pt x="181" y="1104"/>
                  </a:lnTo>
                  <a:lnTo>
                    <a:pt x="185" y="1096"/>
                  </a:lnTo>
                  <a:lnTo>
                    <a:pt x="189" y="1081"/>
                  </a:lnTo>
                  <a:lnTo>
                    <a:pt x="189" y="65"/>
                  </a:lnTo>
                  <a:lnTo>
                    <a:pt x="185" y="42"/>
                  </a:lnTo>
                  <a:lnTo>
                    <a:pt x="169" y="19"/>
                  </a:lnTo>
                  <a:lnTo>
                    <a:pt x="150" y="7"/>
                  </a:lnTo>
                  <a:lnTo>
                    <a:pt x="123" y="0"/>
                  </a:lnTo>
                  <a:lnTo>
                    <a:pt x="123" y="0"/>
                  </a:lnTo>
                  <a:close/>
                  <a:moveTo>
                    <a:pt x="127" y="723"/>
                  </a:moveTo>
                  <a:lnTo>
                    <a:pt x="96" y="723"/>
                  </a:lnTo>
                  <a:lnTo>
                    <a:pt x="85" y="719"/>
                  </a:lnTo>
                  <a:lnTo>
                    <a:pt x="73" y="711"/>
                  </a:lnTo>
                  <a:lnTo>
                    <a:pt x="65" y="700"/>
                  </a:lnTo>
                  <a:lnTo>
                    <a:pt x="61" y="684"/>
                  </a:lnTo>
                  <a:lnTo>
                    <a:pt x="119" y="65"/>
                  </a:lnTo>
                  <a:lnTo>
                    <a:pt x="123" y="61"/>
                  </a:lnTo>
                  <a:lnTo>
                    <a:pt x="127" y="65"/>
                  </a:lnTo>
                  <a:lnTo>
                    <a:pt x="127" y="7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131"/>
            <p:cNvSpPr>
              <a:spLocks noEditPoints="1"/>
            </p:cNvSpPr>
            <p:nvPr/>
          </p:nvSpPr>
          <p:spPr bwMode="auto">
            <a:xfrm>
              <a:off x="979488" y="4054475"/>
              <a:ext cx="2184400" cy="2185988"/>
            </a:xfrm>
            <a:custGeom>
              <a:avLst/>
              <a:gdLst>
                <a:gd name="T0" fmla="*/ 551 w 1376"/>
                <a:gd name="T1" fmla="*/ 15 h 1377"/>
                <a:gd name="T2" fmla="*/ 359 w 1376"/>
                <a:gd name="T3" fmla="*/ 84 h 1377"/>
                <a:gd name="T4" fmla="*/ 201 w 1376"/>
                <a:gd name="T5" fmla="*/ 204 h 1377"/>
                <a:gd name="T6" fmla="*/ 81 w 1376"/>
                <a:gd name="T7" fmla="*/ 361 h 1377"/>
                <a:gd name="T8" fmla="*/ 12 w 1376"/>
                <a:gd name="T9" fmla="*/ 550 h 1377"/>
                <a:gd name="T10" fmla="*/ 4 w 1376"/>
                <a:gd name="T11" fmla="*/ 758 h 1377"/>
                <a:gd name="T12" fmla="*/ 54 w 1376"/>
                <a:gd name="T13" fmla="*/ 954 h 1377"/>
                <a:gd name="T14" fmla="*/ 158 w 1376"/>
                <a:gd name="T15" fmla="*/ 1123 h 1377"/>
                <a:gd name="T16" fmla="*/ 305 w 1376"/>
                <a:gd name="T17" fmla="*/ 1258 h 1377"/>
                <a:gd name="T18" fmla="*/ 482 w 1376"/>
                <a:gd name="T19" fmla="*/ 1342 h 1377"/>
                <a:gd name="T20" fmla="*/ 686 w 1376"/>
                <a:gd name="T21" fmla="*/ 1377 h 1377"/>
                <a:gd name="T22" fmla="*/ 894 w 1376"/>
                <a:gd name="T23" fmla="*/ 1342 h 1377"/>
                <a:gd name="T24" fmla="*/ 1072 w 1376"/>
                <a:gd name="T25" fmla="*/ 1258 h 1377"/>
                <a:gd name="T26" fmla="*/ 1218 w 1376"/>
                <a:gd name="T27" fmla="*/ 1123 h 1377"/>
                <a:gd name="T28" fmla="*/ 1322 w 1376"/>
                <a:gd name="T29" fmla="*/ 954 h 1377"/>
                <a:gd name="T30" fmla="*/ 1373 w 1376"/>
                <a:gd name="T31" fmla="*/ 758 h 1377"/>
                <a:gd name="T32" fmla="*/ 1365 w 1376"/>
                <a:gd name="T33" fmla="*/ 550 h 1377"/>
                <a:gd name="T34" fmla="*/ 1295 w 1376"/>
                <a:gd name="T35" fmla="*/ 361 h 1377"/>
                <a:gd name="T36" fmla="*/ 1176 w 1376"/>
                <a:gd name="T37" fmla="*/ 204 h 1377"/>
                <a:gd name="T38" fmla="*/ 1018 w 1376"/>
                <a:gd name="T39" fmla="*/ 84 h 1377"/>
                <a:gd name="T40" fmla="*/ 825 w 1376"/>
                <a:gd name="T41" fmla="*/ 15 h 1377"/>
                <a:gd name="T42" fmla="*/ 686 w 1376"/>
                <a:gd name="T43" fmla="*/ 0 h 1377"/>
                <a:gd name="T44" fmla="*/ 563 w 1376"/>
                <a:gd name="T45" fmla="*/ 1300 h 1377"/>
                <a:gd name="T46" fmla="*/ 389 w 1376"/>
                <a:gd name="T47" fmla="*/ 1239 h 1377"/>
                <a:gd name="T48" fmla="*/ 247 w 1376"/>
                <a:gd name="T49" fmla="*/ 1131 h 1377"/>
                <a:gd name="T50" fmla="*/ 135 w 1376"/>
                <a:gd name="T51" fmla="*/ 985 h 1377"/>
                <a:gd name="T52" fmla="*/ 73 w 1376"/>
                <a:gd name="T53" fmla="*/ 815 h 1377"/>
                <a:gd name="T54" fmla="*/ 66 w 1376"/>
                <a:gd name="T55" fmla="*/ 623 h 1377"/>
                <a:gd name="T56" fmla="*/ 112 w 1376"/>
                <a:gd name="T57" fmla="*/ 446 h 1377"/>
                <a:gd name="T58" fmla="*/ 204 w 1376"/>
                <a:gd name="T59" fmla="*/ 288 h 1377"/>
                <a:gd name="T60" fmla="*/ 339 w 1376"/>
                <a:gd name="T61" fmla="*/ 169 h 1377"/>
                <a:gd name="T62" fmla="*/ 501 w 1376"/>
                <a:gd name="T63" fmla="*/ 92 h 1377"/>
                <a:gd name="T64" fmla="*/ 686 w 1376"/>
                <a:gd name="T65" fmla="*/ 61 h 1377"/>
                <a:gd name="T66" fmla="*/ 875 w 1376"/>
                <a:gd name="T67" fmla="*/ 92 h 1377"/>
                <a:gd name="T68" fmla="*/ 1037 w 1376"/>
                <a:gd name="T69" fmla="*/ 169 h 1377"/>
                <a:gd name="T70" fmla="*/ 1172 w 1376"/>
                <a:gd name="T71" fmla="*/ 288 h 1377"/>
                <a:gd name="T72" fmla="*/ 1265 w 1376"/>
                <a:gd name="T73" fmla="*/ 446 h 1377"/>
                <a:gd name="T74" fmla="*/ 1311 w 1376"/>
                <a:gd name="T75" fmla="*/ 623 h 1377"/>
                <a:gd name="T76" fmla="*/ 1303 w 1376"/>
                <a:gd name="T77" fmla="*/ 815 h 1377"/>
                <a:gd name="T78" fmla="*/ 1241 w 1376"/>
                <a:gd name="T79" fmla="*/ 985 h 1377"/>
                <a:gd name="T80" fmla="*/ 1130 w 1376"/>
                <a:gd name="T81" fmla="*/ 1131 h 1377"/>
                <a:gd name="T82" fmla="*/ 987 w 1376"/>
                <a:gd name="T83" fmla="*/ 1239 h 1377"/>
                <a:gd name="T84" fmla="*/ 814 w 1376"/>
                <a:gd name="T85" fmla="*/ 1300 h 1377"/>
                <a:gd name="T86" fmla="*/ 686 w 1376"/>
                <a:gd name="T87" fmla="*/ 1315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6" h="1377">
                  <a:moveTo>
                    <a:pt x="686" y="0"/>
                  </a:moveTo>
                  <a:lnTo>
                    <a:pt x="617" y="4"/>
                  </a:lnTo>
                  <a:lnTo>
                    <a:pt x="551" y="15"/>
                  </a:lnTo>
                  <a:lnTo>
                    <a:pt x="482" y="31"/>
                  </a:lnTo>
                  <a:lnTo>
                    <a:pt x="420" y="54"/>
                  </a:lnTo>
                  <a:lnTo>
                    <a:pt x="359" y="84"/>
                  </a:lnTo>
                  <a:lnTo>
                    <a:pt x="305" y="119"/>
                  </a:lnTo>
                  <a:lnTo>
                    <a:pt x="251" y="158"/>
                  </a:lnTo>
                  <a:lnTo>
                    <a:pt x="201" y="204"/>
                  </a:lnTo>
                  <a:lnTo>
                    <a:pt x="158" y="250"/>
                  </a:lnTo>
                  <a:lnTo>
                    <a:pt x="116" y="304"/>
                  </a:lnTo>
                  <a:lnTo>
                    <a:pt x="81" y="361"/>
                  </a:lnTo>
                  <a:lnTo>
                    <a:pt x="54" y="419"/>
                  </a:lnTo>
                  <a:lnTo>
                    <a:pt x="31" y="485"/>
                  </a:lnTo>
                  <a:lnTo>
                    <a:pt x="12" y="550"/>
                  </a:lnTo>
                  <a:lnTo>
                    <a:pt x="4" y="619"/>
                  </a:lnTo>
                  <a:lnTo>
                    <a:pt x="0" y="688"/>
                  </a:lnTo>
                  <a:lnTo>
                    <a:pt x="4" y="758"/>
                  </a:lnTo>
                  <a:lnTo>
                    <a:pt x="12" y="827"/>
                  </a:lnTo>
                  <a:lnTo>
                    <a:pt x="31" y="892"/>
                  </a:lnTo>
                  <a:lnTo>
                    <a:pt x="54" y="954"/>
                  </a:lnTo>
                  <a:lnTo>
                    <a:pt x="81" y="1015"/>
                  </a:lnTo>
                  <a:lnTo>
                    <a:pt x="116" y="1073"/>
                  </a:lnTo>
                  <a:lnTo>
                    <a:pt x="158" y="1123"/>
                  </a:lnTo>
                  <a:lnTo>
                    <a:pt x="201" y="1173"/>
                  </a:lnTo>
                  <a:lnTo>
                    <a:pt x="251" y="1219"/>
                  </a:lnTo>
                  <a:lnTo>
                    <a:pt x="305" y="1258"/>
                  </a:lnTo>
                  <a:lnTo>
                    <a:pt x="359" y="1292"/>
                  </a:lnTo>
                  <a:lnTo>
                    <a:pt x="420" y="1319"/>
                  </a:lnTo>
                  <a:lnTo>
                    <a:pt x="482" y="1342"/>
                  </a:lnTo>
                  <a:lnTo>
                    <a:pt x="551" y="1362"/>
                  </a:lnTo>
                  <a:lnTo>
                    <a:pt x="617" y="1373"/>
                  </a:lnTo>
                  <a:lnTo>
                    <a:pt x="686" y="1377"/>
                  </a:lnTo>
                  <a:lnTo>
                    <a:pt x="760" y="1373"/>
                  </a:lnTo>
                  <a:lnTo>
                    <a:pt x="825" y="1362"/>
                  </a:lnTo>
                  <a:lnTo>
                    <a:pt x="894" y="1342"/>
                  </a:lnTo>
                  <a:lnTo>
                    <a:pt x="956" y="1319"/>
                  </a:lnTo>
                  <a:lnTo>
                    <a:pt x="1018" y="1292"/>
                  </a:lnTo>
                  <a:lnTo>
                    <a:pt x="1072" y="1258"/>
                  </a:lnTo>
                  <a:lnTo>
                    <a:pt x="1126" y="1219"/>
                  </a:lnTo>
                  <a:lnTo>
                    <a:pt x="1176" y="1173"/>
                  </a:lnTo>
                  <a:lnTo>
                    <a:pt x="1218" y="1123"/>
                  </a:lnTo>
                  <a:lnTo>
                    <a:pt x="1261" y="1073"/>
                  </a:lnTo>
                  <a:lnTo>
                    <a:pt x="1295" y="1015"/>
                  </a:lnTo>
                  <a:lnTo>
                    <a:pt x="1322" y="954"/>
                  </a:lnTo>
                  <a:lnTo>
                    <a:pt x="1346" y="892"/>
                  </a:lnTo>
                  <a:lnTo>
                    <a:pt x="1365" y="827"/>
                  </a:lnTo>
                  <a:lnTo>
                    <a:pt x="1373" y="758"/>
                  </a:lnTo>
                  <a:lnTo>
                    <a:pt x="1376" y="688"/>
                  </a:lnTo>
                  <a:lnTo>
                    <a:pt x="1373" y="619"/>
                  </a:lnTo>
                  <a:lnTo>
                    <a:pt x="1365" y="550"/>
                  </a:lnTo>
                  <a:lnTo>
                    <a:pt x="1346" y="485"/>
                  </a:lnTo>
                  <a:lnTo>
                    <a:pt x="1322" y="419"/>
                  </a:lnTo>
                  <a:lnTo>
                    <a:pt x="1295" y="361"/>
                  </a:lnTo>
                  <a:lnTo>
                    <a:pt x="1261" y="304"/>
                  </a:lnTo>
                  <a:lnTo>
                    <a:pt x="1218" y="250"/>
                  </a:lnTo>
                  <a:lnTo>
                    <a:pt x="1176" y="204"/>
                  </a:lnTo>
                  <a:lnTo>
                    <a:pt x="1126" y="158"/>
                  </a:lnTo>
                  <a:lnTo>
                    <a:pt x="1072" y="119"/>
                  </a:lnTo>
                  <a:lnTo>
                    <a:pt x="1018" y="84"/>
                  </a:lnTo>
                  <a:lnTo>
                    <a:pt x="956" y="54"/>
                  </a:lnTo>
                  <a:lnTo>
                    <a:pt x="894" y="31"/>
                  </a:lnTo>
                  <a:lnTo>
                    <a:pt x="825" y="15"/>
                  </a:lnTo>
                  <a:lnTo>
                    <a:pt x="760" y="4"/>
                  </a:lnTo>
                  <a:lnTo>
                    <a:pt x="686" y="0"/>
                  </a:lnTo>
                  <a:lnTo>
                    <a:pt x="686" y="0"/>
                  </a:lnTo>
                  <a:close/>
                  <a:moveTo>
                    <a:pt x="686" y="1315"/>
                  </a:moveTo>
                  <a:lnTo>
                    <a:pt x="625" y="1312"/>
                  </a:lnTo>
                  <a:lnTo>
                    <a:pt x="563" y="1300"/>
                  </a:lnTo>
                  <a:lnTo>
                    <a:pt x="501" y="1285"/>
                  </a:lnTo>
                  <a:lnTo>
                    <a:pt x="443" y="1265"/>
                  </a:lnTo>
                  <a:lnTo>
                    <a:pt x="389" y="1239"/>
                  </a:lnTo>
                  <a:lnTo>
                    <a:pt x="339" y="1208"/>
                  </a:lnTo>
                  <a:lnTo>
                    <a:pt x="289" y="1169"/>
                  </a:lnTo>
                  <a:lnTo>
                    <a:pt x="247" y="1131"/>
                  </a:lnTo>
                  <a:lnTo>
                    <a:pt x="204" y="1085"/>
                  </a:lnTo>
                  <a:lnTo>
                    <a:pt x="170" y="1038"/>
                  </a:lnTo>
                  <a:lnTo>
                    <a:pt x="135" y="985"/>
                  </a:lnTo>
                  <a:lnTo>
                    <a:pt x="112" y="931"/>
                  </a:lnTo>
                  <a:lnTo>
                    <a:pt x="89" y="873"/>
                  </a:lnTo>
                  <a:lnTo>
                    <a:pt x="73" y="815"/>
                  </a:lnTo>
                  <a:lnTo>
                    <a:pt x="66" y="754"/>
                  </a:lnTo>
                  <a:lnTo>
                    <a:pt x="62" y="688"/>
                  </a:lnTo>
                  <a:lnTo>
                    <a:pt x="66" y="623"/>
                  </a:lnTo>
                  <a:lnTo>
                    <a:pt x="73" y="561"/>
                  </a:lnTo>
                  <a:lnTo>
                    <a:pt x="89" y="504"/>
                  </a:lnTo>
                  <a:lnTo>
                    <a:pt x="112" y="446"/>
                  </a:lnTo>
                  <a:lnTo>
                    <a:pt x="135" y="388"/>
                  </a:lnTo>
                  <a:lnTo>
                    <a:pt x="170" y="338"/>
                  </a:lnTo>
                  <a:lnTo>
                    <a:pt x="204" y="288"/>
                  </a:lnTo>
                  <a:lnTo>
                    <a:pt x="247" y="246"/>
                  </a:lnTo>
                  <a:lnTo>
                    <a:pt x="289" y="204"/>
                  </a:lnTo>
                  <a:lnTo>
                    <a:pt x="339" y="169"/>
                  </a:lnTo>
                  <a:lnTo>
                    <a:pt x="389" y="138"/>
                  </a:lnTo>
                  <a:lnTo>
                    <a:pt x="443" y="111"/>
                  </a:lnTo>
                  <a:lnTo>
                    <a:pt x="501" y="92"/>
                  </a:lnTo>
                  <a:lnTo>
                    <a:pt x="563" y="77"/>
                  </a:lnTo>
                  <a:lnTo>
                    <a:pt x="625" y="65"/>
                  </a:lnTo>
                  <a:lnTo>
                    <a:pt x="686" y="61"/>
                  </a:lnTo>
                  <a:lnTo>
                    <a:pt x="752" y="65"/>
                  </a:lnTo>
                  <a:lnTo>
                    <a:pt x="814" y="77"/>
                  </a:lnTo>
                  <a:lnTo>
                    <a:pt x="875" y="92"/>
                  </a:lnTo>
                  <a:lnTo>
                    <a:pt x="933" y="111"/>
                  </a:lnTo>
                  <a:lnTo>
                    <a:pt x="987" y="138"/>
                  </a:lnTo>
                  <a:lnTo>
                    <a:pt x="1037" y="169"/>
                  </a:lnTo>
                  <a:lnTo>
                    <a:pt x="1087" y="204"/>
                  </a:lnTo>
                  <a:lnTo>
                    <a:pt x="1130" y="246"/>
                  </a:lnTo>
                  <a:lnTo>
                    <a:pt x="1172" y="288"/>
                  </a:lnTo>
                  <a:lnTo>
                    <a:pt x="1207" y="338"/>
                  </a:lnTo>
                  <a:lnTo>
                    <a:pt x="1241" y="388"/>
                  </a:lnTo>
                  <a:lnTo>
                    <a:pt x="1265" y="446"/>
                  </a:lnTo>
                  <a:lnTo>
                    <a:pt x="1288" y="504"/>
                  </a:lnTo>
                  <a:lnTo>
                    <a:pt x="1303" y="561"/>
                  </a:lnTo>
                  <a:lnTo>
                    <a:pt x="1311" y="623"/>
                  </a:lnTo>
                  <a:lnTo>
                    <a:pt x="1315" y="688"/>
                  </a:lnTo>
                  <a:lnTo>
                    <a:pt x="1311" y="754"/>
                  </a:lnTo>
                  <a:lnTo>
                    <a:pt x="1303" y="815"/>
                  </a:lnTo>
                  <a:lnTo>
                    <a:pt x="1288" y="873"/>
                  </a:lnTo>
                  <a:lnTo>
                    <a:pt x="1265" y="931"/>
                  </a:lnTo>
                  <a:lnTo>
                    <a:pt x="1241" y="985"/>
                  </a:lnTo>
                  <a:lnTo>
                    <a:pt x="1207" y="1038"/>
                  </a:lnTo>
                  <a:lnTo>
                    <a:pt x="1172" y="1085"/>
                  </a:lnTo>
                  <a:lnTo>
                    <a:pt x="1130" y="1131"/>
                  </a:lnTo>
                  <a:lnTo>
                    <a:pt x="1087" y="1169"/>
                  </a:lnTo>
                  <a:lnTo>
                    <a:pt x="1037" y="1208"/>
                  </a:lnTo>
                  <a:lnTo>
                    <a:pt x="987" y="1239"/>
                  </a:lnTo>
                  <a:lnTo>
                    <a:pt x="933" y="1265"/>
                  </a:lnTo>
                  <a:lnTo>
                    <a:pt x="875" y="1285"/>
                  </a:lnTo>
                  <a:lnTo>
                    <a:pt x="814" y="1300"/>
                  </a:lnTo>
                  <a:lnTo>
                    <a:pt x="752" y="1312"/>
                  </a:lnTo>
                  <a:lnTo>
                    <a:pt x="686" y="1315"/>
                  </a:lnTo>
                  <a:lnTo>
                    <a:pt x="686" y="1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132"/>
            <p:cNvSpPr>
              <a:spLocks noEditPoints="1"/>
            </p:cNvSpPr>
            <p:nvPr/>
          </p:nvSpPr>
          <p:spPr bwMode="auto">
            <a:xfrm>
              <a:off x="1346200" y="4421188"/>
              <a:ext cx="1450975" cy="1452563"/>
            </a:xfrm>
            <a:custGeom>
              <a:avLst/>
              <a:gdLst>
                <a:gd name="T0" fmla="*/ 409 w 914"/>
                <a:gd name="T1" fmla="*/ 3 h 915"/>
                <a:gd name="T2" fmla="*/ 320 w 914"/>
                <a:gd name="T3" fmla="*/ 19 h 915"/>
                <a:gd name="T4" fmla="*/ 239 w 914"/>
                <a:gd name="T5" fmla="*/ 53 h 915"/>
                <a:gd name="T6" fmla="*/ 132 w 914"/>
                <a:gd name="T7" fmla="*/ 134 h 915"/>
                <a:gd name="T8" fmla="*/ 54 w 914"/>
                <a:gd name="T9" fmla="*/ 238 h 915"/>
                <a:gd name="T10" fmla="*/ 20 w 914"/>
                <a:gd name="T11" fmla="*/ 323 h 915"/>
                <a:gd name="T12" fmla="*/ 0 w 914"/>
                <a:gd name="T13" fmla="*/ 411 h 915"/>
                <a:gd name="T14" fmla="*/ 0 w 914"/>
                <a:gd name="T15" fmla="*/ 504 h 915"/>
                <a:gd name="T16" fmla="*/ 20 w 914"/>
                <a:gd name="T17" fmla="*/ 592 h 915"/>
                <a:gd name="T18" fmla="*/ 54 w 914"/>
                <a:gd name="T19" fmla="*/ 677 h 915"/>
                <a:gd name="T20" fmla="*/ 132 w 914"/>
                <a:gd name="T21" fmla="*/ 781 h 915"/>
                <a:gd name="T22" fmla="*/ 239 w 914"/>
                <a:gd name="T23" fmla="*/ 857 h 915"/>
                <a:gd name="T24" fmla="*/ 320 w 914"/>
                <a:gd name="T25" fmla="*/ 892 h 915"/>
                <a:gd name="T26" fmla="*/ 409 w 914"/>
                <a:gd name="T27" fmla="*/ 911 h 915"/>
                <a:gd name="T28" fmla="*/ 505 w 914"/>
                <a:gd name="T29" fmla="*/ 911 h 915"/>
                <a:gd name="T30" fmla="*/ 594 w 914"/>
                <a:gd name="T31" fmla="*/ 892 h 915"/>
                <a:gd name="T32" fmla="*/ 675 w 914"/>
                <a:gd name="T33" fmla="*/ 857 h 915"/>
                <a:gd name="T34" fmla="*/ 783 w 914"/>
                <a:gd name="T35" fmla="*/ 781 h 915"/>
                <a:gd name="T36" fmla="*/ 860 w 914"/>
                <a:gd name="T37" fmla="*/ 677 h 915"/>
                <a:gd name="T38" fmla="*/ 895 w 914"/>
                <a:gd name="T39" fmla="*/ 592 h 915"/>
                <a:gd name="T40" fmla="*/ 914 w 914"/>
                <a:gd name="T41" fmla="*/ 504 h 915"/>
                <a:gd name="T42" fmla="*/ 914 w 914"/>
                <a:gd name="T43" fmla="*/ 411 h 915"/>
                <a:gd name="T44" fmla="*/ 895 w 914"/>
                <a:gd name="T45" fmla="*/ 323 h 915"/>
                <a:gd name="T46" fmla="*/ 860 w 914"/>
                <a:gd name="T47" fmla="*/ 238 h 915"/>
                <a:gd name="T48" fmla="*/ 783 w 914"/>
                <a:gd name="T49" fmla="*/ 134 h 915"/>
                <a:gd name="T50" fmla="*/ 675 w 914"/>
                <a:gd name="T51" fmla="*/ 53 h 915"/>
                <a:gd name="T52" fmla="*/ 594 w 914"/>
                <a:gd name="T53" fmla="*/ 19 h 915"/>
                <a:gd name="T54" fmla="*/ 505 w 914"/>
                <a:gd name="T55" fmla="*/ 3 h 915"/>
                <a:gd name="T56" fmla="*/ 455 w 914"/>
                <a:gd name="T57" fmla="*/ 0 h 915"/>
                <a:gd name="T58" fmla="*/ 417 w 914"/>
                <a:gd name="T59" fmla="*/ 850 h 915"/>
                <a:gd name="T60" fmla="*/ 301 w 914"/>
                <a:gd name="T61" fmla="*/ 823 h 915"/>
                <a:gd name="T62" fmla="*/ 178 w 914"/>
                <a:gd name="T63" fmla="*/ 738 h 915"/>
                <a:gd name="T64" fmla="*/ 93 w 914"/>
                <a:gd name="T65" fmla="*/ 611 h 915"/>
                <a:gd name="T66" fmla="*/ 62 w 914"/>
                <a:gd name="T67" fmla="*/ 496 h 915"/>
                <a:gd name="T68" fmla="*/ 62 w 914"/>
                <a:gd name="T69" fmla="*/ 415 h 915"/>
                <a:gd name="T70" fmla="*/ 93 w 914"/>
                <a:gd name="T71" fmla="*/ 304 h 915"/>
                <a:gd name="T72" fmla="*/ 178 w 914"/>
                <a:gd name="T73" fmla="*/ 177 h 915"/>
                <a:gd name="T74" fmla="*/ 301 w 914"/>
                <a:gd name="T75" fmla="*/ 92 h 915"/>
                <a:gd name="T76" fmla="*/ 417 w 914"/>
                <a:gd name="T77" fmla="*/ 65 h 915"/>
                <a:gd name="T78" fmla="*/ 498 w 914"/>
                <a:gd name="T79" fmla="*/ 65 h 915"/>
                <a:gd name="T80" fmla="*/ 613 w 914"/>
                <a:gd name="T81" fmla="*/ 92 h 915"/>
                <a:gd name="T82" fmla="*/ 737 w 914"/>
                <a:gd name="T83" fmla="*/ 177 h 915"/>
                <a:gd name="T84" fmla="*/ 822 w 914"/>
                <a:gd name="T85" fmla="*/ 304 h 915"/>
                <a:gd name="T86" fmla="*/ 852 w 914"/>
                <a:gd name="T87" fmla="*/ 415 h 915"/>
                <a:gd name="T88" fmla="*/ 852 w 914"/>
                <a:gd name="T89" fmla="*/ 496 h 915"/>
                <a:gd name="T90" fmla="*/ 822 w 914"/>
                <a:gd name="T91" fmla="*/ 611 h 915"/>
                <a:gd name="T92" fmla="*/ 737 w 914"/>
                <a:gd name="T93" fmla="*/ 738 h 915"/>
                <a:gd name="T94" fmla="*/ 613 w 914"/>
                <a:gd name="T95" fmla="*/ 823 h 915"/>
                <a:gd name="T96" fmla="*/ 498 w 914"/>
                <a:gd name="T97" fmla="*/ 850 h 915"/>
                <a:gd name="T98" fmla="*/ 455 w 914"/>
                <a:gd name="T99" fmla="*/ 85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4" h="915">
                  <a:moveTo>
                    <a:pt x="455" y="0"/>
                  </a:moveTo>
                  <a:lnTo>
                    <a:pt x="409" y="3"/>
                  </a:lnTo>
                  <a:lnTo>
                    <a:pt x="367" y="7"/>
                  </a:lnTo>
                  <a:lnTo>
                    <a:pt x="320" y="19"/>
                  </a:lnTo>
                  <a:lnTo>
                    <a:pt x="278" y="34"/>
                  </a:lnTo>
                  <a:lnTo>
                    <a:pt x="239" y="53"/>
                  </a:lnTo>
                  <a:lnTo>
                    <a:pt x="201" y="77"/>
                  </a:lnTo>
                  <a:lnTo>
                    <a:pt x="132" y="134"/>
                  </a:lnTo>
                  <a:lnTo>
                    <a:pt x="78" y="200"/>
                  </a:lnTo>
                  <a:lnTo>
                    <a:pt x="54" y="238"/>
                  </a:lnTo>
                  <a:lnTo>
                    <a:pt x="35" y="280"/>
                  </a:lnTo>
                  <a:lnTo>
                    <a:pt x="20" y="323"/>
                  </a:lnTo>
                  <a:lnTo>
                    <a:pt x="8" y="365"/>
                  </a:lnTo>
                  <a:lnTo>
                    <a:pt x="0" y="411"/>
                  </a:lnTo>
                  <a:lnTo>
                    <a:pt x="0" y="457"/>
                  </a:lnTo>
                  <a:lnTo>
                    <a:pt x="0" y="504"/>
                  </a:lnTo>
                  <a:lnTo>
                    <a:pt x="8" y="550"/>
                  </a:lnTo>
                  <a:lnTo>
                    <a:pt x="20" y="592"/>
                  </a:lnTo>
                  <a:lnTo>
                    <a:pt x="35" y="634"/>
                  </a:lnTo>
                  <a:lnTo>
                    <a:pt x="54" y="677"/>
                  </a:lnTo>
                  <a:lnTo>
                    <a:pt x="78" y="711"/>
                  </a:lnTo>
                  <a:lnTo>
                    <a:pt x="132" y="781"/>
                  </a:lnTo>
                  <a:lnTo>
                    <a:pt x="201" y="834"/>
                  </a:lnTo>
                  <a:lnTo>
                    <a:pt x="239" y="857"/>
                  </a:lnTo>
                  <a:lnTo>
                    <a:pt x="278" y="877"/>
                  </a:lnTo>
                  <a:lnTo>
                    <a:pt x="320" y="892"/>
                  </a:lnTo>
                  <a:lnTo>
                    <a:pt x="367" y="904"/>
                  </a:lnTo>
                  <a:lnTo>
                    <a:pt x="409" y="911"/>
                  </a:lnTo>
                  <a:lnTo>
                    <a:pt x="455" y="915"/>
                  </a:lnTo>
                  <a:lnTo>
                    <a:pt x="505" y="911"/>
                  </a:lnTo>
                  <a:lnTo>
                    <a:pt x="548" y="904"/>
                  </a:lnTo>
                  <a:lnTo>
                    <a:pt x="594" y="892"/>
                  </a:lnTo>
                  <a:lnTo>
                    <a:pt x="637" y="877"/>
                  </a:lnTo>
                  <a:lnTo>
                    <a:pt x="675" y="857"/>
                  </a:lnTo>
                  <a:lnTo>
                    <a:pt x="714" y="834"/>
                  </a:lnTo>
                  <a:lnTo>
                    <a:pt x="783" y="781"/>
                  </a:lnTo>
                  <a:lnTo>
                    <a:pt x="837" y="711"/>
                  </a:lnTo>
                  <a:lnTo>
                    <a:pt x="860" y="677"/>
                  </a:lnTo>
                  <a:lnTo>
                    <a:pt x="879" y="634"/>
                  </a:lnTo>
                  <a:lnTo>
                    <a:pt x="895" y="592"/>
                  </a:lnTo>
                  <a:lnTo>
                    <a:pt x="906" y="550"/>
                  </a:lnTo>
                  <a:lnTo>
                    <a:pt x="914" y="504"/>
                  </a:lnTo>
                  <a:lnTo>
                    <a:pt x="914" y="457"/>
                  </a:lnTo>
                  <a:lnTo>
                    <a:pt x="914" y="411"/>
                  </a:lnTo>
                  <a:lnTo>
                    <a:pt x="906" y="365"/>
                  </a:lnTo>
                  <a:lnTo>
                    <a:pt x="895" y="323"/>
                  </a:lnTo>
                  <a:lnTo>
                    <a:pt x="879" y="280"/>
                  </a:lnTo>
                  <a:lnTo>
                    <a:pt x="860" y="238"/>
                  </a:lnTo>
                  <a:lnTo>
                    <a:pt x="837" y="200"/>
                  </a:lnTo>
                  <a:lnTo>
                    <a:pt x="783" y="134"/>
                  </a:lnTo>
                  <a:lnTo>
                    <a:pt x="714" y="77"/>
                  </a:lnTo>
                  <a:lnTo>
                    <a:pt x="675" y="53"/>
                  </a:lnTo>
                  <a:lnTo>
                    <a:pt x="637" y="34"/>
                  </a:lnTo>
                  <a:lnTo>
                    <a:pt x="594" y="19"/>
                  </a:lnTo>
                  <a:lnTo>
                    <a:pt x="548" y="7"/>
                  </a:lnTo>
                  <a:lnTo>
                    <a:pt x="505" y="3"/>
                  </a:lnTo>
                  <a:lnTo>
                    <a:pt x="455" y="0"/>
                  </a:lnTo>
                  <a:lnTo>
                    <a:pt x="455" y="0"/>
                  </a:lnTo>
                  <a:close/>
                  <a:moveTo>
                    <a:pt x="455" y="854"/>
                  </a:moveTo>
                  <a:lnTo>
                    <a:pt x="417" y="850"/>
                  </a:lnTo>
                  <a:lnTo>
                    <a:pt x="378" y="846"/>
                  </a:lnTo>
                  <a:lnTo>
                    <a:pt x="301" y="823"/>
                  </a:lnTo>
                  <a:lnTo>
                    <a:pt x="236" y="784"/>
                  </a:lnTo>
                  <a:lnTo>
                    <a:pt x="178" y="738"/>
                  </a:lnTo>
                  <a:lnTo>
                    <a:pt x="128" y="677"/>
                  </a:lnTo>
                  <a:lnTo>
                    <a:pt x="93" y="611"/>
                  </a:lnTo>
                  <a:lnTo>
                    <a:pt x="70" y="538"/>
                  </a:lnTo>
                  <a:lnTo>
                    <a:pt x="62" y="496"/>
                  </a:lnTo>
                  <a:lnTo>
                    <a:pt x="62" y="457"/>
                  </a:lnTo>
                  <a:lnTo>
                    <a:pt x="62" y="415"/>
                  </a:lnTo>
                  <a:lnTo>
                    <a:pt x="70" y="377"/>
                  </a:lnTo>
                  <a:lnTo>
                    <a:pt x="93" y="304"/>
                  </a:lnTo>
                  <a:lnTo>
                    <a:pt x="128" y="234"/>
                  </a:lnTo>
                  <a:lnTo>
                    <a:pt x="178" y="177"/>
                  </a:lnTo>
                  <a:lnTo>
                    <a:pt x="236" y="130"/>
                  </a:lnTo>
                  <a:lnTo>
                    <a:pt x="301" y="92"/>
                  </a:lnTo>
                  <a:lnTo>
                    <a:pt x="378" y="69"/>
                  </a:lnTo>
                  <a:lnTo>
                    <a:pt x="417" y="65"/>
                  </a:lnTo>
                  <a:lnTo>
                    <a:pt x="455" y="61"/>
                  </a:lnTo>
                  <a:lnTo>
                    <a:pt x="498" y="65"/>
                  </a:lnTo>
                  <a:lnTo>
                    <a:pt x="536" y="69"/>
                  </a:lnTo>
                  <a:lnTo>
                    <a:pt x="613" y="92"/>
                  </a:lnTo>
                  <a:lnTo>
                    <a:pt x="679" y="130"/>
                  </a:lnTo>
                  <a:lnTo>
                    <a:pt x="737" y="177"/>
                  </a:lnTo>
                  <a:lnTo>
                    <a:pt x="787" y="234"/>
                  </a:lnTo>
                  <a:lnTo>
                    <a:pt x="822" y="304"/>
                  </a:lnTo>
                  <a:lnTo>
                    <a:pt x="845" y="377"/>
                  </a:lnTo>
                  <a:lnTo>
                    <a:pt x="852" y="415"/>
                  </a:lnTo>
                  <a:lnTo>
                    <a:pt x="852" y="457"/>
                  </a:lnTo>
                  <a:lnTo>
                    <a:pt x="852" y="496"/>
                  </a:lnTo>
                  <a:lnTo>
                    <a:pt x="845" y="538"/>
                  </a:lnTo>
                  <a:lnTo>
                    <a:pt x="822" y="611"/>
                  </a:lnTo>
                  <a:lnTo>
                    <a:pt x="787" y="677"/>
                  </a:lnTo>
                  <a:lnTo>
                    <a:pt x="737" y="738"/>
                  </a:lnTo>
                  <a:lnTo>
                    <a:pt x="679" y="784"/>
                  </a:lnTo>
                  <a:lnTo>
                    <a:pt x="613" y="823"/>
                  </a:lnTo>
                  <a:lnTo>
                    <a:pt x="536" y="846"/>
                  </a:lnTo>
                  <a:lnTo>
                    <a:pt x="498" y="850"/>
                  </a:lnTo>
                  <a:lnTo>
                    <a:pt x="455" y="854"/>
                  </a:lnTo>
                  <a:lnTo>
                    <a:pt x="455" y="8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133"/>
            <p:cNvSpPr>
              <a:spLocks noEditPoints="1"/>
            </p:cNvSpPr>
            <p:nvPr/>
          </p:nvSpPr>
          <p:spPr bwMode="auto">
            <a:xfrm>
              <a:off x="1500188" y="4579938"/>
              <a:ext cx="1144587" cy="1135063"/>
            </a:xfrm>
            <a:custGeom>
              <a:avLst/>
              <a:gdLst>
                <a:gd name="T0" fmla="*/ 289 w 721"/>
                <a:gd name="T1" fmla="*/ 4 h 715"/>
                <a:gd name="T2" fmla="*/ 158 w 721"/>
                <a:gd name="T3" fmla="*/ 57 h 715"/>
                <a:gd name="T4" fmla="*/ 61 w 721"/>
                <a:gd name="T5" fmla="*/ 157 h 715"/>
                <a:gd name="T6" fmla="*/ 8 w 721"/>
                <a:gd name="T7" fmla="*/ 284 h 715"/>
                <a:gd name="T8" fmla="*/ 8 w 721"/>
                <a:gd name="T9" fmla="*/ 431 h 715"/>
                <a:gd name="T10" fmla="*/ 61 w 721"/>
                <a:gd name="T11" fmla="*/ 557 h 715"/>
                <a:gd name="T12" fmla="*/ 158 w 721"/>
                <a:gd name="T13" fmla="*/ 654 h 715"/>
                <a:gd name="T14" fmla="*/ 289 w 721"/>
                <a:gd name="T15" fmla="*/ 707 h 715"/>
                <a:gd name="T16" fmla="*/ 432 w 721"/>
                <a:gd name="T17" fmla="*/ 707 h 715"/>
                <a:gd name="T18" fmla="*/ 563 w 721"/>
                <a:gd name="T19" fmla="*/ 654 h 715"/>
                <a:gd name="T20" fmla="*/ 659 w 721"/>
                <a:gd name="T21" fmla="*/ 557 h 715"/>
                <a:gd name="T22" fmla="*/ 713 w 721"/>
                <a:gd name="T23" fmla="*/ 431 h 715"/>
                <a:gd name="T24" fmla="*/ 713 w 721"/>
                <a:gd name="T25" fmla="*/ 284 h 715"/>
                <a:gd name="T26" fmla="*/ 659 w 721"/>
                <a:gd name="T27" fmla="*/ 157 h 715"/>
                <a:gd name="T28" fmla="*/ 563 w 721"/>
                <a:gd name="T29" fmla="*/ 57 h 715"/>
                <a:gd name="T30" fmla="*/ 432 w 721"/>
                <a:gd name="T31" fmla="*/ 4 h 715"/>
                <a:gd name="T32" fmla="*/ 358 w 721"/>
                <a:gd name="T33" fmla="*/ 0 h 715"/>
                <a:gd name="T34" fmla="*/ 301 w 721"/>
                <a:gd name="T35" fmla="*/ 650 h 715"/>
                <a:gd name="T36" fmla="*/ 193 w 721"/>
                <a:gd name="T37" fmla="*/ 604 h 715"/>
                <a:gd name="T38" fmla="*/ 112 w 721"/>
                <a:gd name="T39" fmla="*/ 523 h 715"/>
                <a:gd name="T40" fmla="*/ 69 w 721"/>
                <a:gd name="T41" fmla="*/ 415 h 715"/>
                <a:gd name="T42" fmla="*/ 69 w 721"/>
                <a:gd name="T43" fmla="*/ 296 h 715"/>
                <a:gd name="T44" fmla="*/ 112 w 721"/>
                <a:gd name="T45" fmla="*/ 192 h 715"/>
                <a:gd name="T46" fmla="*/ 193 w 721"/>
                <a:gd name="T47" fmla="*/ 111 h 715"/>
                <a:gd name="T48" fmla="*/ 301 w 721"/>
                <a:gd name="T49" fmla="*/ 65 h 715"/>
                <a:gd name="T50" fmla="*/ 420 w 721"/>
                <a:gd name="T51" fmla="*/ 65 h 715"/>
                <a:gd name="T52" fmla="*/ 528 w 721"/>
                <a:gd name="T53" fmla="*/ 111 h 715"/>
                <a:gd name="T54" fmla="*/ 609 w 721"/>
                <a:gd name="T55" fmla="*/ 192 h 715"/>
                <a:gd name="T56" fmla="*/ 651 w 721"/>
                <a:gd name="T57" fmla="*/ 296 h 715"/>
                <a:gd name="T58" fmla="*/ 651 w 721"/>
                <a:gd name="T59" fmla="*/ 415 h 715"/>
                <a:gd name="T60" fmla="*/ 609 w 721"/>
                <a:gd name="T61" fmla="*/ 523 h 715"/>
                <a:gd name="T62" fmla="*/ 528 w 721"/>
                <a:gd name="T63" fmla="*/ 604 h 715"/>
                <a:gd name="T64" fmla="*/ 420 w 721"/>
                <a:gd name="T65" fmla="*/ 650 h 715"/>
                <a:gd name="T66" fmla="*/ 358 w 721"/>
                <a:gd name="T67" fmla="*/ 654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1" h="715">
                  <a:moveTo>
                    <a:pt x="358" y="0"/>
                  </a:moveTo>
                  <a:lnTo>
                    <a:pt x="289" y="4"/>
                  </a:lnTo>
                  <a:lnTo>
                    <a:pt x="220" y="27"/>
                  </a:lnTo>
                  <a:lnTo>
                    <a:pt x="158" y="57"/>
                  </a:lnTo>
                  <a:lnTo>
                    <a:pt x="108" y="104"/>
                  </a:lnTo>
                  <a:lnTo>
                    <a:pt x="61" y="157"/>
                  </a:lnTo>
                  <a:lnTo>
                    <a:pt x="31" y="219"/>
                  </a:lnTo>
                  <a:lnTo>
                    <a:pt x="8" y="284"/>
                  </a:lnTo>
                  <a:lnTo>
                    <a:pt x="0" y="357"/>
                  </a:lnTo>
                  <a:lnTo>
                    <a:pt x="8" y="431"/>
                  </a:lnTo>
                  <a:lnTo>
                    <a:pt x="31" y="496"/>
                  </a:lnTo>
                  <a:lnTo>
                    <a:pt x="61" y="557"/>
                  </a:lnTo>
                  <a:lnTo>
                    <a:pt x="108" y="611"/>
                  </a:lnTo>
                  <a:lnTo>
                    <a:pt x="158" y="654"/>
                  </a:lnTo>
                  <a:lnTo>
                    <a:pt x="220" y="688"/>
                  </a:lnTo>
                  <a:lnTo>
                    <a:pt x="289" y="707"/>
                  </a:lnTo>
                  <a:lnTo>
                    <a:pt x="358" y="715"/>
                  </a:lnTo>
                  <a:lnTo>
                    <a:pt x="432" y="707"/>
                  </a:lnTo>
                  <a:lnTo>
                    <a:pt x="501" y="688"/>
                  </a:lnTo>
                  <a:lnTo>
                    <a:pt x="563" y="654"/>
                  </a:lnTo>
                  <a:lnTo>
                    <a:pt x="613" y="611"/>
                  </a:lnTo>
                  <a:lnTo>
                    <a:pt x="659" y="557"/>
                  </a:lnTo>
                  <a:lnTo>
                    <a:pt x="690" y="496"/>
                  </a:lnTo>
                  <a:lnTo>
                    <a:pt x="713" y="431"/>
                  </a:lnTo>
                  <a:lnTo>
                    <a:pt x="721" y="357"/>
                  </a:lnTo>
                  <a:lnTo>
                    <a:pt x="713" y="284"/>
                  </a:lnTo>
                  <a:lnTo>
                    <a:pt x="690" y="219"/>
                  </a:lnTo>
                  <a:lnTo>
                    <a:pt x="659" y="157"/>
                  </a:lnTo>
                  <a:lnTo>
                    <a:pt x="613" y="104"/>
                  </a:lnTo>
                  <a:lnTo>
                    <a:pt x="563" y="57"/>
                  </a:lnTo>
                  <a:lnTo>
                    <a:pt x="501" y="27"/>
                  </a:lnTo>
                  <a:lnTo>
                    <a:pt x="432" y="4"/>
                  </a:lnTo>
                  <a:lnTo>
                    <a:pt x="358" y="0"/>
                  </a:lnTo>
                  <a:lnTo>
                    <a:pt x="358" y="0"/>
                  </a:lnTo>
                  <a:close/>
                  <a:moveTo>
                    <a:pt x="358" y="654"/>
                  </a:moveTo>
                  <a:lnTo>
                    <a:pt x="301" y="650"/>
                  </a:lnTo>
                  <a:lnTo>
                    <a:pt x="243" y="631"/>
                  </a:lnTo>
                  <a:lnTo>
                    <a:pt x="193" y="604"/>
                  </a:lnTo>
                  <a:lnTo>
                    <a:pt x="150" y="569"/>
                  </a:lnTo>
                  <a:lnTo>
                    <a:pt x="112" y="523"/>
                  </a:lnTo>
                  <a:lnTo>
                    <a:pt x="85" y="473"/>
                  </a:lnTo>
                  <a:lnTo>
                    <a:pt x="69" y="415"/>
                  </a:lnTo>
                  <a:lnTo>
                    <a:pt x="61" y="357"/>
                  </a:lnTo>
                  <a:lnTo>
                    <a:pt x="69" y="296"/>
                  </a:lnTo>
                  <a:lnTo>
                    <a:pt x="85" y="242"/>
                  </a:lnTo>
                  <a:lnTo>
                    <a:pt x="112" y="192"/>
                  </a:lnTo>
                  <a:lnTo>
                    <a:pt x="150" y="146"/>
                  </a:lnTo>
                  <a:lnTo>
                    <a:pt x="193" y="111"/>
                  </a:lnTo>
                  <a:lnTo>
                    <a:pt x="243" y="84"/>
                  </a:lnTo>
                  <a:lnTo>
                    <a:pt x="301" y="65"/>
                  </a:lnTo>
                  <a:lnTo>
                    <a:pt x="358" y="61"/>
                  </a:lnTo>
                  <a:lnTo>
                    <a:pt x="420" y="65"/>
                  </a:lnTo>
                  <a:lnTo>
                    <a:pt x="478" y="84"/>
                  </a:lnTo>
                  <a:lnTo>
                    <a:pt x="528" y="111"/>
                  </a:lnTo>
                  <a:lnTo>
                    <a:pt x="570" y="146"/>
                  </a:lnTo>
                  <a:lnTo>
                    <a:pt x="609" y="192"/>
                  </a:lnTo>
                  <a:lnTo>
                    <a:pt x="636" y="242"/>
                  </a:lnTo>
                  <a:lnTo>
                    <a:pt x="651" y="296"/>
                  </a:lnTo>
                  <a:lnTo>
                    <a:pt x="659" y="357"/>
                  </a:lnTo>
                  <a:lnTo>
                    <a:pt x="651" y="415"/>
                  </a:lnTo>
                  <a:lnTo>
                    <a:pt x="636" y="473"/>
                  </a:lnTo>
                  <a:lnTo>
                    <a:pt x="609" y="523"/>
                  </a:lnTo>
                  <a:lnTo>
                    <a:pt x="570" y="569"/>
                  </a:lnTo>
                  <a:lnTo>
                    <a:pt x="528" y="604"/>
                  </a:lnTo>
                  <a:lnTo>
                    <a:pt x="478" y="631"/>
                  </a:lnTo>
                  <a:lnTo>
                    <a:pt x="420" y="650"/>
                  </a:lnTo>
                  <a:lnTo>
                    <a:pt x="358" y="654"/>
                  </a:lnTo>
                  <a:lnTo>
                    <a:pt x="358" y="6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5584513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38_Custom Layout">
    <p:spTree>
      <p:nvGrpSpPr>
        <p:cNvPr id="1" name=""/>
        <p:cNvGrpSpPr/>
        <p:nvPr/>
      </p:nvGrpSpPr>
      <p:grpSpPr>
        <a:xfrm>
          <a:off x="0" y="0"/>
          <a:ext cx="0" cy="0"/>
          <a:chOff x="0" y="0"/>
          <a:chExt cx="0" cy="0"/>
        </a:xfrm>
      </p:grpSpPr>
      <p:sp>
        <p:nvSpPr>
          <p:cNvPr id="3" name="Rectangle 2"/>
          <p:cNvSpPr/>
          <p:nvPr userDrawn="1"/>
        </p:nvSpPr>
        <p:spPr>
          <a:xfrm>
            <a:off x="0" y="0"/>
            <a:ext cx="6096000" cy="4297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p:cNvSpPr/>
          <p:nvPr userDrawn="1"/>
        </p:nvSpPr>
        <p:spPr>
          <a:xfrm>
            <a:off x="6096000" y="0"/>
            <a:ext cx="6096000" cy="4297680"/>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9784933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Picture Placeholder 6"/>
          <p:cNvSpPr>
            <a:spLocks noGrp="1"/>
          </p:cNvSpPr>
          <p:nvPr>
            <p:ph type="pic" sz="quarter" idx="10"/>
          </p:nvPr>
        </p:nvSpPr>
        <p:spPr>
          <a:xfrm>
            <a:off x="731520" y="528639"/>
            <a:ext cx="2346960" cy="3276282"/>
          </a:xfrm>
          <a:prstGeom prst="rect">
            <a:avLst/>
          </a:prstGeom>
        </p:spPr>
        <p:txBody>
          <a:bodyPr/>
          <a:lstStyle/>
          <a:p>
            <a:endParaRPr lang="en-US"/>
          </a:p>
        </p:txBody>
      </p:sp>
      <p:sp>
        <p:nvSpPr>
          <p:cNvPr id="11" name="Picture Placeholder 6"/>
          <p:cNvSpPr>
            <a:spLocks noGrp="1"/>
          </p:cNvSpPr>
          <p:nvPr>
            <p:ph type="pic" sz="quarter" idx="12"/>
          </p:nvPr>
        </p:nvSpPr>
        <p:spPr>
          <a:xfrm>
            <a:off x="8412480" y="3429000"/>
            <a:ext cx="3246120" cy="2865120"/>
          </a:xfrm>
          <a:prstGeom prst="rect">
            <a:avLst/>
          </a:prstGeom>
        </p:spPr>
        <p:txBody>
          <a:bodyPr/>
          <a:lstStyle/>
          <a:p>
            <a:endParaRPr lang="en-US"/>
          </a:p>
        </p:txBody>
      </p:sp>
      <p:sp>
        <p:nvSpPr>
          <p:cNvPr id="5" name="Picture Placeholder 6"/>
          <p:cNvSpPr>
            <a:spLocks noGrp="1"/>
          </p:cNvSpPr>
          <p:nvPr>
            <p:ph type="pic" sz="quarter" idx="13"/>
          </p:nvPr>
        </p:nvSpPr>
        <p:spPr>
          <a:xfrm>
            <a:off x="3261360" y="528639"/>
            <a:ext cx="4752340" cy="3276282"/>
          </a:xfrm>
          <a:prstGeom prst="rect">
            <a:avLst/>
          </a:prstGeom>
        </p:spPr>
        <p:txBody>
          <a:bodyPr/>
          <a:lstStyle/>
          <a:p>
            <a:endParaRPr lang="en-US"/>
          </a:p>
        </p:txBody>
      </p:sp>
    </p:spTree>
    <p:extLst>
      <p:ext uri="{BB962C8B-B14F-4D97-AF65-F5344CB8AC3E}">
        <p14:creationId xmlns:p14="http://schemas.microsoft.com/office/powerpoint/2010/main" val="22553967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41_Custom Layout">
    <p:spTree>
      <p:nvGrpSpPr>
        <p:cNvPr id="1" name=""/>
        <p:cNvGrpSpPr/>
        <p:nvPr/>
      </p:nvGrpSpPr>
      <p:grpSpPr>
        <a:xfrm>
          <a:off x="0" y="0"/>
          <a:ext cx="0" cy="0"/>
          <a:chOff x="0" y="0"/>
          <a:chExt cx="0" cy="0"/>
        </a:xfrm>
      </p:grpSpPr>
      <p:sp>
        <p:nvSpPr>
          <p:cNvPr id="12" name="Picture Placeholder 9"/>
          <p:cNvSpPr>
            <a:spLocks noGrp="1"/>
          </p:cNvSpPr>
          <p:nvPr>
            <p:ph type="pic" sz="quarter" idx="12"/>
          </p:nvPr>
        </p:nvSpPr>
        <p:spPr>
          <a:xfrm>
            <a:off x="6584950" y="865877"/>
            <a:ext cx="4591049" cy="5058309"/>
          </a:xfrm>
          <a:custGeom>
            <a:avLst/>
            <a:gdLst>
              <a:gd name="connsiteX0" fmla="*/ 2530891 w 4762500"/>
              <a:gd name="connsiteY0" fmla="*/ 0 h 5247209"/>
              <a:gd name="connsiteX1" fmla="*/ 2607881 w 4762500"/>
              <a:gd name="connsiteY1" fmla="*/ 0 h 5247209"/>
              <a:gd name="connsiteX2" fmla="*/ 2683786 w 4762500"/>
              <a:gd name="connsiteY2" fmla="*/ 3253 h 5247209"/>
              <a:gd name="connsiteX3" fmla="*/ 2760775 w 4762500"/>
              <a:gd name="connsiteY3" fmla="*/ 6505 h 5247209"/>
              <a:gd name="connsiteX4" fmla="*/ 2836680 w 4762500"/>
              <a:gd name="connsiteY4" fmla="*/ 10841 h 5247209"/>
              <a:gd name="connsiteX5" fmla="*/ 2912585 w 4762500"/>
              <a:gd name="connsiteY5" fmla="*/ 17346 h 5247209"/>
              <a:gd name="connsiteX6" fmla="*/ 2988491 w 4762500"/>
              <a:gd name="connsiteY6" fmla="*/ 24935 h 5247209"/>
              <a:gd name="connsiteX7" fmla="*/ 3065480 w 4762500"/>
              <a:gd name="connsiteY7" fmla="*/ 32524 h 5247209"/>
              <a:gd name="connsiteX8" fmla="*/ 3141385 w 4762500"/>
              <a:gd name="connsiteY8" fmla="*/ 43366 h 5247209"/>
              <a:gd name="connsiteX9" fmla="*/ 3216205 w 4762500"/>
              <a:gd name="connsiteY9" fmla="*/ 54207 h 5247209"/>
              <a:gd name="connsiteX10" fmla="*/ 3292111 w 4762500"/>
              <a:gd name="connsiteY10" fmla="*/ 67216 h 5247209"/>
              <a:gd name="connsiteX11" fmla="*/ 3366931 w 4762500"/>
              <a:gd name="connsiteY11" fmla="*/ 81310 h 5247209"/>
              <a:gd name="connsiteX12" fmla="*/ 3441752 w 4762500"/>
              <a:gd name="connsiteY12" fmla="*/ 95404 h 5247209"/>
              <a:gd name="connsiteX13" fmla="*/ 3516573 w 4762500"/>
              <a:gd name="connsiteY13" fmla="*/ 112750 h 5247209"/>
              <a:gd name="connsiteX14" fmla="*/ 3590309 w 4762500"/>
              <a:gd name="connsiteY14" fmla="*/ 129012 h 5247209"/>
              <a:gd name="connsiteX15" fmla="*/ 3661877 w 4762500"/>
              <a:gd name="connsiteY15" fmla="*/ 146358 h 5247209"/>
              <a:gd name="connsiteX16" fmla="*/ 3734529 w 4762500"/>
              <a:gd name="connsiteY16" fmla="*/ 166957 h 5247209"/>
              <a:gd name="connsiteX17" fmla="*/ 3807181 w 4762500"/>
              <a:gd name="connsiteY17" fmla="*/ 187555 h 5247209"/>
              <a:gd name="connsiteX18" fmla="*/ 3877664 w 4762500"/>
              <a:gd name="connsiteY18" fmla="*/ 207070 h 5247209"/>
              <a:gd name="connsiteX19" fmla="*/ 3947063 w 4762500"/>
              <a:gd name="connsiteY19" fmla="*/ 230921 h 5247209"/>
              <a:gd name="connsiteX20" fmla="*/ 4016462 w 4762500"/>
              <a:gd name="connsiteY20" fmla="*/ 254772 h 5247209"/>
              <a:gd name="connsiteX21" fmla="*/ 4084776 w 4762500"/>
              <a:gd name="connsiteY21" fmla="*/ 279707 h 5247209"/>
              <a:gd name="connsiteX22" fmla="*/ 4152007 w 4762500"/>
              <a:gd name="connsiteY22" fmla="*/ 304642 h 5247209"/>
              <a:gd name="connsiteX23" fmla="*/ 4219237 w 4762500"/>
              <a:gd name="connsiteY23" fmla="*/ 330661 h 5247209"/>
              <a:gd name="connsiteX24" fmla="*/ 4284298 w 4762500"/>
              <a:gd name="connsiteY24" fmla="*/ 356680 h 5247209"/>
              <a:gd name="connsiteX25" fmla="*/ 4348275 w 4762500"/>
              <a:gd name="connsiteY25" fmla="*/ 384868 h 5247209"/>
              <a:gd name="connsiteX26" fmla="*/ 4411168 w 4762500"/>
              <a:gd name="connsiteY26" fmla="*/ 415224 h 5247209"/>
              <a:gd name="connsiteX27" fmla="*/ 4474061 w 4762500"/>
              <a:gd name="connsiteY27" fmla="*/ 444495 h 5247209"/>
              <a:gd name="connsiteX28" fmla="*/ 4534785 w 4762500"/>
              <a:gd name="connsiteY28" fmla="*/ 475935 h 5247209"/>
              <a:gd name="connsiteX29" fmla="*/ 4593340 w 4762500"/>
              <a:gd name="connsiteY29" fmla="*/ 507375 h 5247209"/>
              <a:gd name="connsiteX30" fmla="*/ 4651895 w 4762500"/>
              <a:gd name="connsiteY30" fmla="*/ 539899 h 5247209"/>
              <a:gd name="connsiteX31" fmla="*/ 4708282 w 4762500"/>
              <a:gd name="connsiteY31" fmla="*/ 572423 h 5247209"/>
              <a:gd name="connsiteX32" fmla="*/ 4762500 w 4762500"/>
              <a:gd name="connsiteY32" fmla="*/ 607115 h 5247209"/>
              <a:gd name="connsiteX33" fmla="*/ 4147669 w 4762500"/>
              <a:gd name="connsiteY33" fmla="*/ 1891814 h 5247209"/>
              <a:gd name="connsiteX34" fmla="*/ 4046824 w 4762500"/>
              <a:gd name="connsiteY34" fmla="*/ 1838692 h 5247209"/>
              <a:gd name="connsiteX35" fmla="*/ 3941641 w 4762500"/>
              <a:gd name="connsiteY35" fmla="*/ 1784485 h 5247209"/>
              <a:gd name="connsiteX36" fmla="*/ 3829952 w 4762500"/>
              <a:gd name="connsiteY36" fmla="*/ 1731362 h 5247209"/>
              <a:gd name="connsiteX37" fmla="*/ 3716095 w 4762500"/>
              <a:gd name="connsiteY37" fmla="*/ 1678240 h 5247209"/>
              <a:gd name="connsiteX38" fmla="*/ 3598984 w 4762500"/>
              <a:gd name="connsiteY38" fmla="*/ 1627285 h 5247209"/>
              <a:gd name="connsiteX39" fmla="*/ 3478620 w 4762500"/>
              <a:gd name="connsiteY39" fmla="*/ 1578499 h 5247209"/>
              <a:gd name="connsiteX40" fmla="*/ 3358257 w 4762500"/>
              <a:gd name="connsiteY40" fmla="*/ 1529713 h 5247209"/>
              <a:gd name="connsiteX41" fmla="*/ 3238977 w 4762500"/>
              <a:gd name="connsiteY41" fmla="*/ 1486348 h 5247209"/>
              <a:gd name="connsiteX42" fmla="*/ 3119698 w 4762500"/>
              <a:gd name="connsiteY42" fmla="*/ 1446235 h 5247209"/>
              <a:gd name="connsiteX43" fmla="*/ 3001503 w 4762500"/>
              <a:gd name="connsiteY43" fmla="*/ 1408290 h 5247209"/>
              <a:gd name="connsiteX44" fmla="*/ 2942947 w 4762500"/>
              <a:gd name="connsiteY44" fmla="*/ 1390944 h 5247209"/>
              <a:gd name="connsiteX45" fmla="*/ 2887645 w 4762500"/>
              <a:gd name="connsiteY45" fmla="*/ 1375766 h 5247209"/>
              <a:gd name="connsiteX46" fmla="*/ 2831259 w 4762500"/>
              <a:gd name="connsiteY46" fmla="*/ 1360588 h 5247209"/>
              <a:gd name="connsiteX47" fmla="*/ 2775956 w 4762500"/>
              <a:gd name="connsiteY47" fmla="*/ 1347579 h 5247209"/>
              <a:gd name="connsiteX48" fmla="*/ 2721739 w 4762500"/>
              <a:gd name="connsiteY48" fmla="*/ 1335653 h 5247209"/>
              <a:gd name="connsiteX49" fmla="*/ 2668605 w 4762500"/>
              <a:gd name="connsiteY49" fmla="*/ 1323728 h 5247209"/>
              <a:gd name="connsiteX50" fmla="*/ 2616556 w 4762500"/>
              <a:gd name="connsiteY50" fmla="*/ 1315055 h 5247209"/>
              <a:gd name="connsiteX51" fmla="*/ 2566675 w 4762500"/>
              <a:gd name="connsiteY51" fmla="*/ 1307466 h 5247209"/>
              <a:gd name="connsiteX52" fmla="*/ 2518963 w 4762500"/>
              <a:gd name="connsiteY52" fmla="*/ 1300961 h 5247209"/>
              <a:gd name="connsiteX53" fmla="*/ 2472336 w 4762500"/>
              <a:gd name="connsiteY53" fmla="*/ 1297709 h 5247209"/>
              <a:gd name="connsiteX54" fmla="*/ 2427877 w 4762500"/>
              <a:gd name="connsiteY54" fmla="*/ 1294456 h 5247209"/>
              <a:gd name="connsiteX55" fmla="*/ 2384503 w 4762500"/>
              <a:gd name="connsiteY55" fmla="*/ 1293372 h 5247209"/>
              <a:gd name="connsiteX56" fmla="*/ 2349803 w 4762500"/>
              <a:gd name="connsiteY56" fmla="*/ 1294456 h 5247209"/>
              <a:gd name="connsiteX57" fmla="*/ 2317273 w 4762500"/>
              <a:gd name="connsiteY57" fmla="*/ 1296625 h 5247209"/>
              <a:gd name="connsiteX58" fmla="*/ 2285827 w 4762500"/>
              <a:gd name="connsiteY58" fmla="*/ 1298793 h 5247209"/>
              <a:gd name="connsiteX59" fmla="*/ 2254380 w 4762500"/>
              <a:gd name="connsiteY59" fmla="*/ 1305298 h 5247209"/>
              <a:gd name="connsiteX60" fmla="*/ 2228355 w 4762500"/>
              <a:gd name="connsiteY60" fmla="*/ 1311802 h 5247209"/>
              <a:gd name="connsiteX61" fmla="*/ 2201247 w 4762500"/>
              <a:gd name="connsiteY61" fmla="*/ 1319391 h 5247209"/>
              <a:gd name="connsiteX62" fmla="*/ 2178475 w 4762500"/>
              <a:gd name="connsiteY62" fmla="*/ 1330233 h 5247209"/>
              <a:gd name="connsiteX63" fmla="*/ 2156788 w 4762500"/>
              <a:gd name="connsiteY63" fmla="*/ 1341074 h 5247209"/>
              <a:gd name="connsiteX64" fmla="*/ 2136185 w 4762500"/>
              <a:gd name="connsiteY64" fmla="*/ 1355168 h 5247209"/>
              <a:gd name="connsiteX65" fmla="*/ 2118835 w 4762500"/>
              <a:gd name="connsiteY65" fmla="*/ 1371430 h 5247209"/>
              <a:gd name="connsiteX66" fmla="*/ 2112329 w 4762500"/>
              <a:gd name="connsiteY66" fmla="*/ 1379019 h 5247209"/>
              <a:gd name="connsiteX67" fmla="*/ 2104739 w 4762500"/>
              <a:gd name="connsiteY67" fmla="*/ 1387692 h 5247209"/>
              <a:gd name="connsiteX68" fmla="*/ 2098233 w 4762500"/>
              <a:gd name="connsiteY68" fmla="*/ 1397449 h 5247209"/>
              <a:gd name="connsiteX69" fmla="*/ 2092811 w 4762500"/>
              <a:gd name="connsiteY69" fmla="*/ 1407206 h 5247209"/>
              <a:gd name="connsiteX70" fmla="*/ 2087389 w 4762500"/>
              <a:gd name="connsiteY70" fmla="*/ 1418048 h 5247209"/>
              <a:gd name="connsiteX71" fmla="*/ 2083052 w 4762500"/>
              <a:gd name="connsiteY71" fmla="*/ 1428889 h 5247209"/>
              <a:gd name="connsiteX72" fmla="*/ 2079799 w 4762500"/>
              <a:gd name="connsiteY72" fmla="*/ 1439730 h 5247209"/>
              <a:gd name="connsiteX73" fmla="*/ 2076545 w 4762500"/>
              <a:gd name="connsiteY73" fmla="*/ 1451656 h 5247209"/>
              <a:gd name="connsiteX74" fmla="*/ 2072208 w 4762500"/>
              <a:gd name="connsiteY74" fmla="*/ 1476591 h 5247209"/>
              <a:gd name="connsiteX75" fmla="*/ 2070039 w 4762500"/>
              <a:gd name="connsiteY75" fmla="*/ 1504778 h 5247209"/>
              <a:gd name="connsiteX76" fmla="*/ 2078714 w 4762500"/>
              <a:gd name="connsiteY76" fmla="*/ 1563322 h 5247209"/>
              <a:gd name="connsiteX77" fmla="*/ 2100401 w 4762500"/>
              <a:gd name="connsiteY77" fmla="*/ 1614276 h 5247209"/>
              <a:gd name="connsiteX78" fmla="*/ 2136185 w 4762500"/>
              <a:gd name="connsiteY78" fmla="*/ 1660894 h 5247209"/>
              <a:gd name="connsiteX79" fmla="*/ 2184981 w 4762500"/>
              <a:gd name="connsiteY79" fmla="*/ 1703175 h 5247209"/>
              <a:gd name="connsiteX80" fmla="*/ 2243537 w 4762500"/>
              <a:gd name="connsiteY80" fmla="*/ 1742204 h 5247209"/>
              <a:gd name="connsiteX81" fmla="*/ 2316189 w 4762500"/>
              <a:gd name="connsiteY81" fmla="*/ 1777980 h 5247209"/>
              <a:gd name="connsiteX82" fmla="*/ 2395347 w 4762500"/>
              <a:gd name="connsiteY82" fmla="*/ 1812672 h 5247209"/>
              <a:gd name="connsiteX83" fmla="*/ 2485348 w 4762500"/>
              <a:gd name="connsiteY83" fmla="*/ 1844112 h 5247209"/>
              <a:gd name="connsiteX84" fmla="*/ 2582941 w 4762500"/>
              <a:gd name="connsiteY84" fmla="*/ 1873384 h 5247209"/>
              <a:gd name="connsiteX85" fmla="*/ 2685955 w 4762500"/>
              <a:gd name="connsiteY85" fmla="*/ 1902656 h 5247209"/>
              <a:gd name="connsiteX86" fmla="*/ 2796559 w 4762500"/>
              <a:gd name="connsiteY86" fmla="*/ 1933011 h 5247209"/>
              <a:gd name="connsiteX87" fmla="*/ 2910417 w 4762500"/>
              <a:gd name="connsiteY87" fmla="*/ 1962283 h 5247209"/>
              <a:gd name="connsiteX88" fmla="*/ 3029696 w 4762500"/>
              <a:gd name="connsiteY88" fmla="*/ 1993723 h 5247209"/>
              <a:gd name="connsiteX89" fmla="*/ 3151144 w 4762500"/>
              <a:gd name="connsiteY89" fmla="*/ 2026247 h 5247209"/>
              <a:gd name="connsiteX90" fmla="*/ 3274761 w 4762500"/>
              <a:gd name="connsiteY90" fmla="*/ 2060939 h 5247209"/>
              <a:gd name="connsiteX91" fmla="*/ 3397293 w 4762500"/>
              <a:gd name="connsiteY91" fmla="*/ 2099968 h 5247209"/>
              <a:gd name="connsiteX92" fmla="*/ 3523079 w 4762500"/>
              <a:gd name="connsiteY92" fmla="*/ 2140081 h 5247209"/>
              <a:gd name="connsiteX93" fmla="*/ 3645611 w 4762500"/>
              <a:gd name="connsiteY93" fmla="*/ 2186699 h 5247209"/>
              <a:gd name="connsiteX94" fmla="*/ 3768144 w 4762500"/>
              <a:gd name="connsiteY94" fmla="*/ 2236569 h 5247209"/>
              <a:gd name="connsiteX95" fmla="*/ 3885255 w 4762500"/>
              <a:gd name="connsiteY95" fmla="*/ 2292944 h 5247209"/>
              <a:gd name="connsiteX96" fmla="*/ 4000197 w 4762500"/>
              <a:gd name="connsiteY96" fmla="*/ 2354739 h 5247209"/>
              <a:gd name="connsiteX97" fmla="*/ 4109717 w 4762500"/>
              <a:gd name="connsiteY97" fmla="*/ 2424124 h 5247209"/>
              <a:gd name="connsiteX98" fmla="*/ 4214899 w 4762500"/>
              <a:gd name="connsiteY98" fmla="*/ 2498929 h 5247209"/>
              <a:gd name="connsiteX99" fmla="*/ 4311407 w 4762500"/>
              <a:gd name="connsiteY99" fmla="*/ 2583492 h 5247209"/>
              <a:gd name="connsiteX100" fmla="*/ 4400325 w 4762500"/>
              <a:gd name="connsiteY100" fmla="*/ 2673475 h 5247209"/>
              <a:gd name="connsiteX101" fmla="*/ 4481651 w 4762500"/>
              <a:gd name="connsiteY101" fmla="*/ 2774299 h 5247209"/>
              <a:gd name="connsiteX102" fmla="*/ 4552135 w 4762500"/>
              <a:gd name="connsiteY102" fmla="*/ 2885965 h 5247209"/>
              <a:gd name="connsiteX103" fmla="*/ 4610690 w 4762500"/>
              <a:gd name="connsiteY103" fmla="*/ 3005220 h 5247209"/>
              <a:gd name="connsiteX104" fmla="*/ 4660571 w 4762500"/>
              <a:gd name="connsiteY104" fmla="*/ 3138568 h 5247209"/>
              <a:gd name="connsiteX105" fmla="*/ 4695270 w 4762500"/>
              <a:gd name="connsiteY105" fmla="*/ 3280590 h 5247209"/>
              <a:gd name="connsiteX106" fmla="*/ 4719125 w 4762500"/>
              <a:gd name="connsiteY106" fmla="*/ 3434537 h 5247209"/>
              <a:gd name="connsiteX107" fmla="*/ 4726716 w 4762500"/>
              <a:gd name="connsiteY107" fmla="*/ 3602578 h 5247209"/>
              <a:gd name="connsiteX108" fmla="*/ 4723463 w 4762500"/>
              <a:gd name="connsiteY108" fmla="*/ 3707739 h 5247209"/>
              <a:gd name="connsiteX109" fmla="*/ 4713704 w 4762500"/>
              <a:gd name="connsiteY109" fmla="*/ 3808563 h 5247209"/>
              <a:gd name="connsiteX110" fmla="*/ 4699607 w 4762500"/>
              <a:gd name="connsiteY110" fmla="*/ 3907219 h 5247209"/>
              <a:gd name="connsiteX111" fmla="*/ 4681173 w 4762500"/>
              <a:gd name="connsiteY111" fmla="*/ 4000455 h 5247209"/>
              <a:gd name="connsiteX112" fmla="*/ 4656233 w 4762500"/>
              <a:gd name="connsiteY112" fmla="*/ 4091522 h 5247209"/>
              <a:gd name="connsiteX113" fmla="*/ 4624787 w 4762500"/>
              <a:gd name="connsiteY113" fmla="*/ 4177169 h 5247209"/>
              <a:gd name="connsiteX114" fmla="*/ 4591171 w 4762500"/>
              <a:gd name="connsiteY114" fmla="*/ 4261731 h 5247209"/>
              <a:gd name="connsiteX115" fmla="*/ 4552135 w 4762500"/>
              <a:gd name="connsiteY115" fmla="*/ 4340873 h 5247209"/>
              <a:gd name="connsiteX116" fmla="*/ 4506591 w 4762500"/>
              <a:gd name="connsiteY116" fmla="*/ 4416763 h 5247209"/>
              <a:gd name="connsiteX117" fmla="*/ 4457795 w 4762500"/>
              <a:gd name="connsiteY117" fmla="*/ 4489400 h 5247209"/>
              <a:gd name="connsiteX118" fmla="*/ 4404662 w 4762500"/>
              <a:gd name="connsiteY118" fmla="*/ 4557700 h 5247209"/>
              <a:gd name="connsiteX119" fmla="*/ 4347191 w 4762500"/>
              <a:gd name="connsiteY119" fmla="*/ 4624916 h 5247209"/>
              <a:gd name="connsiteX120" fmla="*/ 4286467 w 4762500"/>
              <a:gd name="connsiteY120" fmla="*/ 4685628 h 5247209"/>
              <a:gd name="connsiteX121" fmla="*/ 4220321 w 4762500"/>
              <a:gd name="connsiteY121" fmla="*/ 4745255 h 5247209"/>
              <a:gd name="connsiteX122" fmla="*/ 4152007 w 4762500"/>
              <a:gd name="connsiteY122" fmla="*/ 4800546 h 5247209"/>
              <a:gd name="connsiteX123" fmla="*/ 4080439 w 4762500"/>
              <a:gd name="connsiteY123" fmla="*/ 4852584 h 5247209"/>
              <a:gd name="connsiteX124" fmla="*/ 4005618 w 4762500"/>
              <a:gd name="connsiteY124" fmla="*/ 4900286 h 5247209"/>
              <a:gd name="connsiteX125" fmla="*/ 3925376 w 4762500"/>
              <a:gd name="connsiteY125" fmla="*/ 4945820 h 5247209"/>
              <a:gd name="connsiteX126" fmla="*/ 3842965 w 4762500"/>
              <a:gd name="connsiteY126" fmla="*/ 4988101 h 5247209"/>
              <a:gd name="connsiteX127" fmla="*/ 3758385 w 4762500"/>
              <a:gd name="connsiteY127" fmla="*/ 5027130 h 5247209"/>
              <a:gd name="connsiteX128" fmla="*/ 3670551 w 4762500"/>
              <a:gd name="connsiteY128" fmla="*/ 5062906 h 5247209"/>
              <a:gd name="connsiteX129" fmla="*/ 3580550 w 4762500"/>
              <a:gd name="connsiteY129" fmla="*/ 5095430 h 5247209"/>
              <a:gd name="connsiteX130" fmla="*/ 3488379 w 4762500"/>
              <a:gd name="connsiteY130" fmla="*/ 5123618 h 5247209"/>
              <a:gd name="connsiteX131" fmla="*/ 3392956 w 4762500"/>
              <a:gd name="connsiteY131" fmla="*/ 5150721 h 5247209"/>
              <a:gd name="connsiteX132" fmla="*/ 3294279 w 4762500"/>
              <a:gd name="connsiteY132" fmla="*/ 5173488 h 5247209"/>
              <a:gd name="connsiteX133" fmla="*/ 3196687 w 4762500"/>
              <a:gd name="connsiteY133" fmla="*/ 5193003 h 5247209"/>
              <a:gd name="connsiteX134" fmla="*/ 3094757 w 4762500"/>
              <a:gd name="connsiteY134" fmla="*/ 5209265 h 5247209"/>
              <a:gd name="connsiteX135" fmla="*/ 2991743 w 4762500"/>
              <a:gd name="connsiteY135" fmla="*/ 5223358 h 5247209"/>
              <a:gd name="connsiteX136" fmla="*/ 2888729 w 4762500"/>
              <a:gd name="connsiteY136" fmla="*/ 5233116 h 5247209"/>
              <a:gd name="connsiteX137" fmla="*/ 2782463 w 4762500"/>
              <a:gd name="connsiteY137" fmla="*/ 5240704 h 5247209"/>
              <a:gd name="connsiteX138" fmla="*/ 2676195 w 4762500"/>
              <a:gd name="connsiteY138" fmla="*/ 5245041 h 5247209"/>
              <a:gd name="connsiteX139" fmla="*/ 2566675 w 4762500"/>
              <a:gd name="connsiteY139" fmla="*/ 5247209 h 5247209"/>
              <a:gd name="connsiteX140" fmla="*/ 2484264 w 4762500"/>
              <a:gd name="connsiteY140" fmla="*/ 5245041 h 5247209"/>
              <a:gd name="connsiteX141" fmla="*/ 2399684 w 4762500"/>
              <a:gd name="connsiteY141" fmla="*/ 5243957 h 5247209"/>
              <a:gd name="connsiteX142" fmla="*/ 2314020 w 4762500"/>
              <a:gd name="connsiteY142" fmla="*/ 5239620 h 5247209"/>
              <a:gd name="connsiteX143" fmla="*/ 2229440 w 4762500"/>
              <a:gd name="connsiteY143" fmla="*/ 5233116 h 5247209"/>
              <a:gd name="connsiteX144" fmla="*/ 2143775 w 4762500"/>
              <a:gd name="connsiteY144" fmla="*/ 5225527 h 5247209"/>
              <a:gd name="connsiteX145" fmla="*/ 2058111 w 4762500"/>
              <a:gd name="connsiteY145" fmla="*/ 5215769 h 5247209"/>
              <a:gd name="connsiteX146" fmla="*/ 1972447 w 4762500"/>
              <a:gd name="connsiteY146" fmla="*/ 5204928 h 5247209"/>
              <a:gd name="connsiteX147" fmla="*/ 1886783 w 4762500"/>
              <a:gd name="connsiteY147" fmla="*/ 5193003 h 5247209"/>
              <a:gd name="connsiteX148" fmla="*/ 1800034 w 4762500"/>
              <a:gd name="connsiteY148" fmla="*/ 5178909 h 5247209"/>
              <a:gd name="connsiteX149" fmla="*/ 1714370 w 4762500"/>
              <a:gd name="connsiteY149" fmla="*/ 5161563 h 5247209"/>
              <a:gd name="connsiteX150" fmla="*/ 1628706 w 4762500"/>
              <a:gd name="connsiteY150" fmla="*/ 5144217 h 5247209"/>
              <a:gd name="connsiteX151" fmla="*/ 1543041 w 4762500"/>
              <a:gd name="connsiteY151" fmla="*/ 5125786 h 5247209"/>
              <a:gd name="connsiteX152" fmla="*/ 1457377 w 4762500"/>
              <a:gd name="connsiteY152" fmla="*/ 5103019 h 5247209"/>
              <a:gd name="connsiteX153" fmla="*/ 1372797 w 4762500"/>
              <a:gd name="connsiteY153" fmla="*/ 5081337 h 5247209"/>
              <a:gd name="connsiteX154" fmla="*/ 1288217 w 4762500"/>
              <a:gd name="connsiteY154" fmla="*/ 5058570 h 5247209"/>
              <a:gd name="connsiteX155" fmla="*/ 1203637 w 4762500"/>
              <a:gd name="connsiteY155" fmla="*/ 5031467 h 5247209"/>
              <a:gd name="connsiteX156" fmla="*/ 1121226 w 4762500"/>
              <a:gd name="connsiteY156" fmla="*/ 5005447 h 5247209"/>
              <a:gd name="connsiteX157" fmla="*/ 1038815 w 4762500"/>
              <a:gd name="connsiteY157" fmla="*/ 4977260 h 5247209"/>
              <a:gd name="connsiteX158" fmla="*/ 957488 w 4762500"/>
              <a:gd name="connsiteY158" fmla="*/ 4947988 h 5247209"/>
              <a:gd name="connsiteX159" fmla="*/ 876161 w 4762500"/>
              <a:gd name="connsiteY159" fmla="*/ 4914380 h 5247209"/>
              <a:gd name="connsiteX160" fmla="*/ 795919 w 4762500"/>
              <a:gd name="connsiteY160" fmla="*/ 4881856 h 5247209"/>
              <a:gd name="connsiteX161" fmla="*/ 716761 w 4762500"/>
              <a:gd name="connsiteY161" fmla="*/ 4848248 h 5247209"/>
              <a:gd name="connsiteX162" fmla="*/ 638687 w 4762500"/>
              <a:gd name="connsiteY162" fmla="*/ 4811387 h 5247209"/>
              <a:gd name="connsiteX163" fmla="*/ 561698 w 4762500"/>
              <a:gd name="connsiteY163" fmla="*/ 4775611 h 5247209"/>
              <a:gd name="connsiteX164" fmla="*/ 486877 w 4762500"/>
              <a:gd name="connsiteY164" fmla="*/ 4736582 h 5247209"/>
              <a:gd name="connsiteX165" fmla="*/ 414225 w 4762500"/>
              <a:gd name="connsiteY165" fmla="*/ 4696469 h 5247209"/>
              <a:gd name="connsiteX166" fmla="*/ 340489 w 4762500"/>
              <a:gd name="connsiteY166" fmla="*/ 4656356 h 5247209"/>
              <a:gd name="connsiteX167" fmla="*/ 268921 w 4762500"/>
              <a:gd name="connsiteY167" fmla="*/ 4611907 h 5247209"/>
              <a:gd name="connsiteX168" fmla="*/ 199522 w 4762500"/>
              <a:gd name="connsiteY168" fmla="*/ 4568541 h 5247209"/>
              <a:gd name="connsiteX169" fmla="*/ 131208 w 4762500"/>
              <a:gd name="connsiteY169" fmla="*/ 4523008 h 5247209"/>
              <a:gd name="connsiteX170" fmla="*/ 63977 w 4762500"/>
              <a:gd name="connsiteY170" fmla="*/ 4476390 h 5247209"/>
              <a:gd name="connsiteX171" fmla="*/ 0 w 4762500"/>
              <a:gd name="connsiteY171" fmla="*/ 4428688 h 5247209"/>
              <a:gd name="connsiteX172" fmla="*/ 628928 w 4762500"/>
              <a:gd name="connsiteY172" fmla="*/ 3156999 h 5247209"/>
              <a:gd name="connsiteX173" fmla="*/ 678808 w 4762500"/>
              <a:gd name="connsiteY173" fmla="*/ 3197112 h 5247209"/>
              <a:gd name="connsiteX174" fmla="*/ 731942 w 4762500"/>
              <a:gd name="connsiteY174" fmla="*/ 3238309 h 5247209"/>
              <a:gd name="connsiteX175" fmla="*/ 787244 w 4762500"/>
              <a:gd name="connsiteY175" fmla="*/ 3278422 h 5247209"/>
              <a:gd name="connsiteX176" fmla="*/ 843631 w 4762500"/>
              <a:gd name="connsiteY176" fmla="*/ 3317450 h 5247209"/>
              <a:gd name="connsiteX177" fmla="*/ 901102 w 4762500"/>
              <a:gd name="connsiteY177" fmla="*/ 3355395 h 5247209"/>
              <a:gd name="connsiteX178" fmla="*/ 960741 w 4762500"/>
              <a:gd name="connsiteY178" fmla="*/ 3394424 h 5247209"/>
              <a:gd name="connsiteX179" fmla="*/ 1021465 w 4762500"/>
              <a:gd name="connsiteY179" fmla="*/ 3430200 h 5247209"/>
              <a:gd name="connsiteX180" fmla="*/ 1083274 w 4762500"/>
              <a:gd name="connsiteY180" fmla="*/ 3465977 h 5247209"/>
              <a:gd name="connsiteX181" fmla="*/ 1146167 w 4762500"/>
              <a:gd name="connsiteY181" fmla="*/ 3501753 h 5247209"/>
              <a:gd name="connsiteX182" fmla="*/ 1211228 w 4762500"/>
              <a:gd name="connsiteY182" fmla="*/ 3536446 h 5247209"/>
              <a:gd name="connsiteX183" fmla="*/ 1275205 w 4762500"/>
              <a:gd name="connsiteY183" fmla="*/ 3568970 h 5247209"/>
              <a:gd name="connsiteX184" fmla="*/ 1341351 w 4762500"/>
              <a:gd name="connsiteY184" fmla="*/ 3601494 h 5247209"/>
              <a:gd name="connsiteX185" fmla="*/ 1408581 w 4762500"/>
              <a:gd name="connsiteY185" fmla="*/ 3632933 h 5247209"/>
              <a:gd name="connsiteX186" fmla="*/ 1473643 w 4762500"/>
              <a:gd name="connsiteY186" fmla="*/ 3662205 h 5247209"/>
              <a:gd name="connsiteX187" fmla="*/ 1540873 w 4762500"/>
              <a:gd name="connsiteY187" fmla="*/ 3691477 h 5247209"/>
              <a:gd name="connsiteX188" fmla="*/ 1608103 w 4762500"/>
              <a:gd name="connsiteY188" fmla="*/ 3719664 h 5247209"/>
              <a:gd name="connsiteX189" fmla="*/ 1675333 w 4762500"/>
              <a:gd name="connsiteY189" fmla="*/ 3746768 h 5247209"/>
              <a:gd name="connsiteX190" fmla="*/ 1742563 w 4762500"/>
              <a:gd name="connsiteY190" fmla="*/ 3771703 h 5247209"/>
              <a:gd name="connsiteX191" fmla="*/ 1808709 w 4762500"/>
              <a:gd name="connsiteY191" fmla="*/ 3794469 h 5247209"/>
              <a:gd name="connsiteX192" fmla="*/ 1874855 w 4762500"/>
              <a:gd name="connsiteY192" fmla="*/ 3817236 h 5247209"/>
              <a:gd name="connsiteX193" fmla="*/ 1941001 w 4762500"/>
              <a:gd name="connsiteY193" fmla="*/ 3838919 h 5247209"/>
              <a:gd name="connsiteX194" fmla="*/ 2004978 w 4762500"/>
              <a:gd name="connsiteY194" fmla="*/ 3857349 h 5247209"/>
              <a:gd name="connsiteX195" fmla="*/ 2068955 w 4762500"/>
              <a:gd name="connsiteY195" fmla="*/ 3874695 h 5247209"/>
              <a:gd name="connsiteX196" fmla="*/ 2131848 w 4762500"/>
              <a:gd name="connsiteY196" fmla="*/ 3889873 h 5247209"/>
              <a:gd name="connsiteX197" fmla="*/ 2193656 w 4762500"/>
              <a:gd name="connsiteY197" fmla="*/ 3906135 h 5247209"/>
              <a:gd name="connsiteX198" fmla="*/ 2254380 w 4762500"/>
              <a:gd name="connsiteY198" fmla="*/ 3918061 h 5247209"/>
              <a:gd name="connsiteX199" fmla="*/ 2314020 w 4762500"/>
              <a:gd name="connsiteY199" fmla="*/ 3928902 h 5247209"/>
              <a:gd name="connsiteX200" fmla="*/ 2370407 w 4762500"/>
              <a:gd name="connsiteY200" fmla="*/ 3936491 h 5247209"/>
              <a:gd name="connsiteX201" fmla="*/ 2426793 w 4762500"/>
              <a:gd name="connsiteY201" fmla="*/ 3945164 h 5247209"/>
              <a:gd name="connsiteX202" fmla="*/ 2481011 w 4762500"/>
              <a:gd name="connsiteY202" fmla="*/ 3949501 h 5247209"/>
              <a:gd name="connsiteX203" fmla="*/ 2533060 w 4762500"/>
              <a:gd name="connsiteY203" fmla="*/ 3952753 h 5247209"/>
              <a:gd name="connsiteX204" fmla="*/ 2582941 w 4762500"/>
              <a:gd name="connsiteY204" fmla="*/ 3953837 h 5247209"/>
              <a:gd name="connsiteX205" fmla="*/ 2628483 w 4762500"/>
              <a:gd name="connsiteY205" fmla="*/ 3952753 h 5247209"/>
              <a:gd name="connsiteX206" fmla="*/ 2671858 w 4762500"/>
              <a:gd name="connsiteY206" fmla="*/ 3949501 h 5247209"/>
              <a:gd name="connsiteX207" fmla="*/ 2711979 w 4762500"/>
              <a:gd name="connsiteY207" fmla="*/ 3945164 h 5247209"/>
              <a:gd name="connsiteX208" fmla="*/ 2751016 w 4762500"/>
              <a:gd name="connsiteY208" fmla="*/ 3938659 h 5247209"/>
              <a:gd name="connsiteX209" fmla="*/ 2786800 w 4762500"/>
              <a:gd name="connsiteY209" fmla="*/ 3928902 h 5247209"/>
              <a:gd name="connsiteX210" fmla="*/ 2821499 w 4762500"/>
              <a:gd name="connsiteY210" fmla="*/ 3918061 h 5247209"/>
              <a:gd name="connsiteX211" fmla="*/ 2852946 w 4762500"/>
              <a:gd name="connsiteY211" fmla="*/ 3906135 h 5247209"/>
              <a:gd name="connsiteX212" fmla="*/ 2881139 w 4762500"/>
              <a:gd name="connsiteY212" fmla="*/ 3889873 h 5247209"/>
              <a:gd name="connsiteX213" fmla="*/ 2893067 w 4762500"/>
              <a:gd name="connsiteY213" fmla="*/ 3882284 h 5247209"/>
              <a:gd name="connsiteX214" fmla="*/ 2906079 w 4762500"/>
              <a:gd name="connsiteY214" fmla="*/ 3872527 h 5247209"/>
              <a:gd name="connsiteX215" fmla="*/ 2916923 w 4762500"/>
              <a:gd name="connsiteY215" fmla="*/ 3863854 h 5247209"/>
              <a:gd name="connsiteX216" fmla="*/ 2927767 w 4762500"/>
              <a:gd name="connsiteY216" fmla="*/ 3854097 h 5247209"/>
              <a:gd name="connsiteX217" fmla="*/ 2938610 w 4762500"/>
              <a:gd name="connsiteY217" fmla="*/ 3843255 h 5247209"/>
              <a:gd name="connsiteX218" fmla="*/ 2946201 w 4762500"/>
              <a:gd name="connsiteY218" fmla="*/ 3832414 h 5247209"/>
              <a:gd name="connsiteX219" fmla="*/ 2955960 w 4762500"/>
              <a:gd name="connsiteY219" fmla="*/ 3821573 h 5247209"/>
              <a:gd name="connsiteX220" fmla="*/ 2963550 w 4762500"/>
              <a:gd name="connsiteY220" fmla="*/ 3808563 h 5247209"/>
              <a:gd name="connsiteX221" fmla="*/ 2970056 w 4762500"/>
              <a:gd name="connsiteY221" fmla="*/ 3796638 h 5247209"/>
              <a:gd name="connsiteX222" fmla="*/ 2976563 w 4762500"/>
              <a:gd name="connsiteY222" fmla="*/ 3782544 h 5247209"/>
              <a:gd name="connsiteX223" fmla="*/ 2980900 w 4762500"/>
              <a:gd name="connsiteY223" fmla="*/ 3768450 h 5247209"/>
              <a:gd name="connsiteX224" fmla="*/ 2984153 w 4762500"/>
              <a:gd name="connsiteY224" fmla="*/ 3754356 h 5247209"/>
              <a:gd name="connsiteX225" fmla="*/ 2988491 w 4762500"/>
              <a:gd name="connsiteY225" fmla="*/ 3739179 h 5247209"/>
              <a:gd name="connsiteX226" fmla="*/ 2990659 w 4762500"/>
              <a:gd name="connsiteY226" fmla="*/ 3722917 h 5247209"/>
              <a:gd name="connsiteX227" fmla="*/ 2991743 w 4762500"/>
              <a:gd name="connsiteY227" fmla="*/ 3707739 h 5247209"/>
              <a:gd name="connsiteX228" fmla="*/ 2991743 w 4762500"/>
              <a:gd name="connsiteY228" fmla="*/ 3690393 h 5247209"/>
              <a:gd name="connsiteX229" fmla="*/ 2984153 w 4762500"/>
              <a:gd name="connsiteY229" fmla="*/ 3630765 h 5247209"/>
              <a:gd name="connsiteX230" fmla="*/ 2962466 w 4762500"/>
              <a:gd name="connsiteY230" fmla="*/ 3577643 h 5247209"/>
              <a:gd name="connsiteX231" fmla="*/ 2926682 w 4762500"/>
              <a:gd name="connsiteY231" fmla="*/ 3529941 h 5247209"/>
              <a:gd name="connsiteX232" fmla="*/ 2877886 w 4762500"/>
              <a:gd name="connsiteY232" fmla="*/ 3486575 h 5247209"/>
              <a:gd name="connsiteX233" fmla="*/ 2818246 w 4762500"/>
              <a:gd name="connsiteY233" fmla="*/ 3447547 h 5247209"/>
              <a:gd name="connsiteX234" fmla="*/ 2746679 w 4762500"/>
              <a:gd name="connsiteY234" fmla="*/ 3410686 h 5247209"/>
              <a:gd name="connsiteX235" fmla="*/ 2667521 w 4762500"/>
              <a:gd name="connsiteY235" fmla="*/ 3377078 h 5247209"/>
              <a:gd name="connsiteX236" fmla="*/ 2576435 w 4762500"/>
              <a:gd name="connsiteY236" fmla="*/ 3345638 h 5247209"/>
              <a:gd name="connsiteX237" fmla="*/ 2479927 w 4762500"/>
              <a:gd name="connsiteY237" fmla="*/ 3317450 h 5247209"/>
              <a:gd name="connsiteX238" fmla="*/ 2376913 w 4762500"/>
              <a:gd name="connsiteY238" fmla="*/ 3288179 h 5247209"/>
              <a:gd name="connsiteX239" fmla="*/ 2265224 w 4762500"/>
              <a:gd name="connsiteY239" fmla="*/ 3259991 h 5247209"/>
              <a:gd name="connsiteX240" fmla="*/ 2151366 w 4762500"/>
              <a:gd name="connsiteY240" fmla="*/ 3231804 h 5247209"/>
              <a:gd name="connsiteX241" fmla="*/ 2033171 w 4762500"/>
              <a:gd name="connsiteY241" fmla="*/ 3202532 h 5247209"/>
              <a:gd name="connsiteX242" fmla="*/ 1911723 w 4762500"/>
              <a:gd name="connsiteY242" fmla="*/ 3171092 h 5247209"/>
              <a:gd name="connsiteX243" fmla="*/ 1788106 w 4762500"/>
              <a:gd name="connsiteY243" fmla="*/ 3138568 h 5247209"/>
              <a:gd name="connsiteX244" fmla="*/ 1664489 w 4762500"/>
              <a:gd name="connsiteY244" fmla="*/ 3102792 h 5247209"/>
              <a:gd name="connsiteX245" fmla="*/ 1539788 w 4762500"/>
              <a:gd name="connsiteY245" fmla="*/ 3063763 h 5247209"/>
              <a:gd name="connsiteX246" fmla="*/ 1416172 w 4762500"/>
              <a:gd name="connsiteY246" fmla="*/ 3021482 h 5247209"/>
              <a:gd name="connsiteX247" fmla="*/ 1294724 w 4762500"/>
              <a:gd name="connsiteY247" fmla="*/ 2974864 h 5247209"/>
              <a:gd name="connsiteX248" fmla="*/ 1177613 w 4762500"/>
              <a:gd name="connsiteY248" fmla="*/ 2921742 h 5247209"/>
              <a:gd name="connsiteX249" fmla="*/ 1061587 w 4762500"/>
              <a:gd name="connsiteY249" fmla="*/ 2863198 h 5247209"/>
              <a:gd name="connsiteX250" fmla="*/ 952066 w 4762500"/>
              <a:gd name="connsiteY250" fmla="*/ 2798150 h 5247209"/>
              <a:gd name="connsiteX251" fmla="*/ 847968 w 4762500"/>
              <a:gd name="connsiteY251" fmla="*/ 2726597 h 5247209"/>
              <a:gd name="connsiteX252" fmla="*/ 751460 w 4762500"/>
              <a:gd name="connsiteY252" fmla="*/ 2647456 h 5247209"/>
              <a:gd name="connsiteX253" fmla="*/ 662543 w 4762500"/>
              <a:gd name="connsiteY253" fmla="*/ 2559641 h 5247209"/>
              <a:gd name="connsiteX254" fmla="*/ 581216 w 4762500"/>
              <a:gd name="connsiteY254" fmla="*/ 2463153 h 5247209"/>
              <a:gd name="connsiteX255" fmla="*/ 510733 w 4762500"/>
              <a:gd name="connsiteY255" fmla="*/ 2357992 h 5247209"/>
              <a:gd name="connsiteX256" fmla="*/ 451093 w 4762500"/>
              <a:gd name="connsiteY256" fmla="*/ 2240905 h 5247209"/>
              <a:gd name="connsiteX257" fmla="*/ 403381 w 4762500"/>
              <a:gd name="connsiteY257" fmla="*/ 2115146 h 5247209"/>
              <a:gd name="connsiteX258" fmla="*/ 366513 w 4762500"/>
              <a:gd name="connsiteY258" fmla="*/ 1977461 h 5247209"/>
              <a:gd name="connsiteX259" fmla="*/ 343742 w 4762500"/>
              <a:gd name="connsiteY259" fmla="*/ 1827850 h 5247209"/>
              <a:gd name="connsiteX260" fmla="*/ 337236 w 4762500"/>
              <a:gd name="connsiteY260" fmla="*/ 1666314 h 5247209"/>
              <a:gd name="connsiteX261" fmla="*/ 338320 w 4762500"/>
              <a:gd name="connsiteY261" fmla="*/ 1570911 h 5247209"/>
              <a:gd name="connsiteX262" fmla="*/ 346995 w 4762500"/>
              <a:gd name="connsiteY262" fmla="*/ 1478759 h 5247209"/>
              <a:gd name="connsiteX263" fmla="*/ 358923 w 4762500"/>
              <a:gd name="connsiteY263" fmla="*/ 1387692 h 5247209"/>
              <a:gd name="connsiteX264" fmla="*/ 376272 w 4762500"/>
              <a:gd name="connsiteY264" fmla="*/ 1300961 h 5247209"/>
              <a:gd name="connsiteX265" fmla="*/ 397960 w 4762500"/>
              <a:gd name="connsiteY265" fmla="*/ 1215315 h 5247209"/>
              <a:gd name="connsiteX266" fmla="*/ 425069 w 4762500"/>
              <a:gd name="connsiteY266" fmla="*/ 1132920 h 5247209"/>
              <a:gd name="connsiteX267" fmla="*/ 455431 w 4762500"/>
              <a:gd name="connsiteY267" fmla="*/ 1052694 h 5247209"/>
              <a:gd name="connsiteX268" fmla="*/ 492299 w 4762500"/>
              <a:gd name="connsiteY268" fmla="*/ 974637 h 5247209"/>
              <a:gd name="connsiteX269" fmla="*/ 532420 w 4762500"/>
              <a:gd name="connsiteY269" fmla="*/ 898747 h 5247209"/>
              <a:gd name="connsiteX270" fmla="*/ 577963 w 4762500"/>
              <a:gd name="connsiteY270" fmla="*/ 827194 h 5247209"/>
              <a:gd name="connsiteX271" fmla="*/ 625675 w 4762500"/>
              <a:gd name="connsiteY271" fmla="*/ 756726 h 5247209"/>
              <a:gd name="connsiteX272" fmla="*/ 678808 w 4762500"/>
              <a:gd name="connsiteY272" fmla="*/ 689509 h 5247209"/>
              <a:gd name="connsiteX273" fmla="*/ 737364 w 4762500"/>
              <a:gd name="connsiteY273" fmla="*/ 625546 h 5247209"/>
              <a:gd name="connsiteX274" fmla="*/ 799172 w 4762500"/>
              <a:gd name="connsiteY274" fmla="*/ 562666 h 5247209"/>
              <a:gd name="connsiteX275" fmla="*/ 865318 w 4762500"/>
              <a:gd name="connsiteY275" fmla="*/ 505207 h 5247209"/>
              <a:gd name="connsiteX276" fmla="*/ 935801 w 4762500"/>
              <a:gd name="connsiteY276" fmla="*/ 448832 h 5247209"/>
              <a:gd name="connsiteX277" fmla="*/ 1008453 w 4762500"/>
              <a:gd name="connsiteY277" fmla="*/ 395709 h 5247209"/>
              <a:gd name="connsiteX278" fmla="*/ 1085442 w 4762500"/>
              <a:gd name="connsiteY278" fmla="*/ 348007 h 5247209"/>
              <a:gd name="connsiteX279" fmla="*/ 1166769 w 4762500"/>
              <a:gd name="connsiteY279" fmla="*/ 301389 h 5247209"/>
              <a:gd name="connsiteX280" fmla="*/ 1252434 w 4762500"/>
              <a:gd name="connsiteY280" fmla="*/ 256940 h 5247209"/>
              <a:gd name="connsiteX281" fmla="*/ 1340267 w 4762500"/>
              <a:gd name="connsiteY281" fmla="*/ 216827 h 5247209"/>
              <a:gd name="connsiteX282" fmla="*/ 1431353 w 4762500"/>
              <a:gd name="connsiteY282" fmla="*/ 181051 h 5247209"/>
              <a:gd name="connsiteX283" fmla="*/ 1526776 w 4762500"/>
              <a:gd name="connsiteY283" fmla="*/ 146358 h 5247209"/>
              <a:gd name="connsiteX284" fmla="*/ 1626537 w 4762500"/>
              <a:gd name="connsiteY284" fmla="*/ 117087 h 5247209"/>
              <a:gd name="connsiteX285" fmla="*/ 1728467 w 4762500"/>
              <a:gd name="connsiteY285" fmla="*/ 88899 h 5247209"/>
              <a:gd name="connsiteX286" fmla="*/ 1834734 w 4762500"/>
              <a:gd name="connsiteY286" fmla="*/ 65048 h 5247209"/>
              <a:gd name="connsiteX287" fmla="*/ 1942085 w 4762500"/>
              <a:gd name="connsiteY287" fmla="*/ 46618 h 5247209"/>
              <a:gd name="connsiteX288" fmla="*/ 2054858 w 4762500"/>
              <a:gd name="connsiteY288" fmla="*/ 29272 h 5247209"/>
              <a:gd name="connsiteX289" fmla="*/ 2168716 w 4762500"/>
              <a:gd name="connsiteY289" fmla="*/ 17346 h 5247209"/>
              <a:gd name="connsiteX290" fmla="*/ 2287995 w 4762500"/>
              <a:gd name="connsiteY290" fmla="*/ 7589 h 5247209"/>
              <a:gd name="connsiteX291" fmla="*/ 2407275 w 4762500"/>
              <a:gd name="connsiteY291" fmla="*/ 1084 h 524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4762500" h="5247209">
                <a:moveTo>
                  <a:pt x="2530891" y="0"/>
                </a:moveTo>
                <a:lnTo>
                  <a:pt x="2607881" y="0"/>
                </a:lnTo>
                <a:lnTo>
                  <a:pt x="2683786" y="3253"/>
                </a:lnTo>
                <a:lnTo>
                  <a:pt x="2760775" y="6505"/>
                </a:lnTo>
                <a:lnTo>
                  <a:pt x="2836680" y="10841"/>
                </a:lnTo>
                <a:lnTo>
                  <a:pt x="2912585" y="17346"/>
                </a:lnTo>
                <a:lnTo>
                  <a:pt x="2988491" y="24935"/>
                </a:lnTo>
                <a:lnTo>
                  <a:pt x="3065480" y="32524"/>
                </a:lnTo>
                <a:lnTo>
                  <a:pt x="3141385" y="43366"/>
                </a:lnTo>
                <a:lnTo>
                  <a:pt x="3216205" y="54207"/>
                </a:lnTo>
                <a:lnTo>
                  <a:pt x="3292111" y="67216"/>
                </a:lnTo>
                <a:lnTo>
                  <a:pt x="3366931" y="81310"/>
                </a:lnTo>
                <a:lnTo>
                  <a:pt x="3441752" y="95404"/>
                </a:lnTo>
                <a:lnTo>
                  <a:pt x="3516573" y="112750"/>
                </a:lnTo>
                <a:lnTo>
                  <a:pt x="3590309" y="129012"/>
                </a:lnTo>
                <a:lnTo>
                  <a:pt x="3661877" y="146358"/>
                </a:lnTo>
                <a:lnTo>
                  <a:pt x="3734529" y="166957"/>
                </a:lnTo>
                <a:lnTo>
                  <a:pt x="3807181" y="187555"/>
                </a:lnTo>
                <a:lnTo>
                  <a:pt x="3877664" y="207070"/>
                </a:lnTo>
                <a:lnTo>
                  <a:pt x="3947063" y="230921"/>
                </a:lnTo>
                <a:lnTo>
                  <a:pt x="4016462" y="254772"/>
                </a:lnTo>
                <a:lnTo>
                  <a:pt x="4084776" y="279707"/>
                </a:lnTo>
                <a:lnTo>
                  <a:pt x="4152007" y="304642"/>
                </a:lnTo>
                <a:lnTo>
                  <a:pt x="4219237" y="330661"/>
                </a:lnTo>
                <a:lnTo>
                  <a:pt x="4284298" y="356680"/>
                </a:lnTo>
                <a:lnTo>
                  <a:pt x="4348275" y="384868"/>
                </a:lnTo>
                <a:lnTo>
                  <a:pt x="4411168" y="415224"/>
                </a:lnTo>
                <a:lnTo>
                  <a:pt x="4474061" y="444495"/>
                </a:lnTo>
                <a:lnTo>
                  <a:pt x="4534785" y="475935"/>
                </a:lnTo>
                <a:lnTo>
                  <a:pt x="4593340" y="507375"/>
                </a:lnTo>
                <a:lnTo>
                  <a:pt x="4651895" y="539899"/>
                </a:lnTo>
                <a:lnTo>
                  <a:pt x="4708282" y="572423"/>
                </a:lnTo>
                <a:lnTo>
                  <a:pt x="4762500" y="607115"/>
                </a:lnTo>
                <a:lnTo>
                  <a:pt x="4147669" y="1891814"/>
                </a:lnTo>
                <a:lnTo>
                  <a:pt x="4046824" y="1838692"/>
                </a:lnTo>
                <a:lnTo>
                  <a:pt x="3941641" y="1784485"/>
                </a:lnTo>
                <a:lnTo>
                  <a:pt x="3829952" y="1731362"/>
                </a:lnTo>
                <a:lnTo>
                  <a:pt x="3716095" y="1678240"/>
                </a:lnTo>
                <a:lnTo>
                  <a:pt x="3598984" y="1627285"/>
                </a:lnTo>
                <a:lnTo>
                  <a:pt x="3478620" y="1578499"/>
                </a:lnTo>
                <a:lnTo>
                  <a:pt x="3358257" y="1529713"/>
                </a:lnTo>
                <a:lnTo>
                  <a:pt x="3238977" y="1486348"/>
                </a:lnTo>
                <a:lnTo>
                  <a:pt x="3119698" y="1446235"/>
                </a:lnTo>
                <a:lnTo>
                  <a:pt x="3001503" y="1408290"/>
                </a:lnTo>
                <a:lnTo>
                  <a:pt x="2942947" y="1390944"/>
                </a:lnTo>
                <a:lnTo>
                  <a:pt x="2887645" y="1375766"/>
                </a:lnTo>
                <a:lnTo>
                  <a:pt x="2831259" y="1360588"/>
                </a:lnTo>
                <a:lnTo>
                  <a:pt x="2775956" y="1347579"/>
                </a:lnTo>
                <a:lnTo>
                  <a:pt x="2721739" y="1335653"/>
                </a:lnTo>
                <a:lnTo>
                  <a:pt x="2668605" y="1323728"/>
                </a:lnTo>
                <a:lnTo>
                  <a:pt x="2616556" y="1315055"/>
                </a:lnTo>
                <a:lnTo>
                  <a:pt x="2566675" y="1307466"/>
                </a:lnTo>
                <a:lnTo>
                  <a:pt x="2518963" y="1300961"/>
                </a:lnTo>
                <a:lnTo>
                  <a:pt x="2472336" y="1297709"/>
                </a:lnTo>
                <a:lnTo>
                  <a:pt x="2427877" y="1294456"/>
                </a:lnTo>
                <a:lnTo>
                  <a:pt x="2384503" y="1293372"/>
                </a:lnTo>
                <a:lnTo>
                  <a:pt x="2349803" y="1294456"/>
                </a:lnTo>
                <a:lnTo>
                  <a:pt x="2317273" y="1296625"/>
                </a:lnTo>
                <a:lnTo>
                  <a:pt x="2285827" y="1298793"/>
                </a:lnTo>
                <a:lnTo>
                  <a:pt x="2254380" y="1305298"/>
                </a:lnTo>
                <a:lnTo>
                  <a:pt x="2228355" y="1311802"/>
                </a:lnTo>
                <a:lnTo>
                  <a:pt x="2201247" y="1319391"/>
                </a:lnTo>
                <a:lnTo>
                  <a:pt x="2178475" y="1330233"/>
                </a:lnTo>
                <a:lnTo>
                  <a:pt x="2156788" y="1341074"/>
                </a:lnTo>
                <a:lnTo>
                  <a:pt x="2136185" y="1355168"/>
                </a:lnTo>
                <a:lnTo>
                  <a:pt x="2118835" y="1371430"/>
                </a:lnTo>
                <a:lnTo>
                  <a:pt x="2112329" y="1379019"/>
                </a:lnTo>
                <a:lnTo>
                  <a:pt x="2104739" y="1387692"/>
                </a:lnTo>
                <a:lnTo>
                  <a:pt x="2098233" y="1397449"/>
                </a:lnTo>
                <a:lnTo>
                  <a:pt x="2092811" y="1407206"/>
                </a:lnTo>
                <a:lnTo>
                  <a:pt x="2087389" y="1418048"/>
                </a:lnTo>
                <a:lnTo>
                  <a:pt x="2083052" y="1428889"/>
                </a:lnTo>
                <a:lnTo>
                  <a:pt x="2079799" y="1439730"/>
                </a:lnTo>
                <a:lnTo>
                  <a:pt x="2076545" y="1451656"/>
                </a:lnTo>
                <a:lnTo>
                  <a:pt x="2072208" y="1476591"/>
                </a:lnTo>
                <a:lnTo>
                  <a:pt x="2070039" y="1504778"/>
                </a:lnTo>
                <a:lnTo>
                  <a:pt x="2078714" y="1563322"/>
                </a:lnTo>
                <a:lnTo>
                  <a:pt x="2100401" y="1614276"/>
                </a:lnTo>
                <a:lnTo>
                  <a:pt x="2136185" y="1660894"/>
                </a:lnTo>
                <a:lnTo>
                  <a:pt x="2184981" y="1703175"/>
                </a:lnTo>
                <a:lnTo>
                  <a:pt x="2243537" y="1742204"/>
                </a:lnTo>
                <a:lnTo>
                  <a:pt x="2316189" y="1777980"/>
                </a:lnTo>
                <a:lnTo>
                  <a:pt x="2395347" y="1812672"/>
                </a:lnTo>
                <a:lnTo>
                  <a:pt x="2485348" y="1844112"/>
                </a:lnTo>
                <a:lnTo>
                  <a:pt x="2582941" y="1873384"/>
                </a:lnTo>
                <a:lnTo>
                  <a:pt x="2685955" y="1902656"/>
                </a:lnTo>
                <a:lnTo>
                  <a:pt x="2796559" y="1933011"/>
                </a:lnTo>
                <a:lnTo>
                  <a:pt x="2910417" y="1962283"/>
                </a:lnTo>
                <a:lnTo>
                  <a:pt x="3029696" y="1993723"/>
                </a:lnTo>
                <a:lnTo>
                  <a:pt x="3151144" y="2026247"/>
                </a:lnTo>
                <a:lnTo>
                  <a:pt x="3274761" y="2060939"/>
                </a:lnTo>
                <a:lnTo>
                  <a:pt x="3397293" y="2099968"/>
                </a:lnTo>
                <a:lnTo>
                  <a:pt x="3523079" y="2140081"/>
                </a:lnTo>
                <a:lnTo>
                  <a:pt x="3645611" y="2186699"/>
                </a:lnTo>
                <a:lnTo>
                  <a:pt x="3768144" y="2236569"/>
                </a:lnTo>
                <a:lnTo>
                  <a:pt x="3885255" y="2292944"/>
                </a:lnTo>
                <a:lnTo>
                  <a:pt x="4000197" y="2354739"/>
                </a:lnTo>
                <a:lnTo>
                  <a:pt x="4109717" y="2424124"/>
                </a:lnTo>
                <a:lnTo>
                  <a:pt x="4214899" y="2498929"/>
                </a:lnTo>
                <a:lnTo>
                  <a:pt x="4311407" y="2583492"/>
                </a:lnTo>
                <a:lnTo>
                  <a:pt x="4400325" y="2673475"/>
                </a:lnTo>
                <a:lnTo>
                  <a:pt x="4481651" y="2774299"/>
                </a:lnTo>
                <a:lnTo>
                  <a:pt x="4552135" y="2885965"/>
                </a:lnTo>
                <a:lnTo>
                  <a:pt x="4610690" y="3005220"/>
                </a:lnTo>
                <a:lnTo>
                  <a:pt x="4660571" y="3138568"/>
                </a:lnTo>
                <a:lnTo>
                  <a:pt x="4695270" y="3280590"/>
                </a:lnTo>
                <a:lnTo>
                  <a:pt x="4719125" y="3434537"/>
                </a:lnTo>
                <a:lnTo>
                  <a:pt x="4726716" y="3602578"/>
                </a:lnTo>
                <a:lnTo>
                  <a:pt x="4723463" y="3707739"/>
                </a:lnTo>
                <a:lnTo>
                  <a:pt x="4713704" y="3808563"/>
                </a:lnTo>
                <a:lnTo>
                  <a:pt x="4699607" y="3907219"/>
                </a:lnTo>
                <a:lnTo>
                  <a:pt x="4681173" y="4000455"/>
                </a:lnTo>
                <a:lnTo>
                  <a:pt x="4656233" y="4091522"/>
                </a:lnTo>
                <a:lnTo>
                  <a:pt x="4624787" y="4177169"/>
                </a:lnTo>
                <a:lnTo>
                  <a:pt x="4591171" y="4261731"/>
                </a:lnTo>
                <a:lnTo>
                  <a:pt x="4552135" y="4340873"/>
                </a:lnTo>
                <a:lnTo>
                  <a:pt x="4506591" y="4416763"/>
                </a:lnTo>
                <a:lnTo>
                  <a:pt x="4457795" y="4489400"/>
                </a:lnTo>
                <a:lnTo>
                  <a:pt x="4404662" y="4557700"/>
                </a:lnTo>
                <a:lnTo>
                  <a:pt x="4347191" y="4624916"/>
                </a:lnTo>
                <a:lnTo>
                  <a:pt x="4286467" y="4685628"/>
                </a:lnTo>
                <a:lnTo>
                  <a:pt x="4220321" y="4745255"/>
                </a:lnTo>
                <a:lnTo>
                  <a:pt x="4152007" y="4800546"/>
                </a:lnTo>
                <a:lnTo>
                  <a:pt x="4080439" y="4852584"/>
                </a:lnTo>
                <a:lnTo>
                  <a:pt x="4005618" y="4900286"/>
                </a:lnTo>
                <a:lnTo>
                  <a:pt x="3925376" y="4945820"/>
                </a:lnTo>
                <a:lnTo>
                  <a:pt x="3842965" y="4988101"/>
                </a:lnTo>
                <a:lnTo>
                  <a:pt x="3758385" y="5027130"/>
                </a:lnTo>
                <a:lnTo>
                  <a:pt x="3670551" y="5062906"/>
                </a:lnTo>
                <a:lnTo>
                  <a:pt x="3580550" y="5095430"/>
                </a:lnTo>
                <a:lnTo>
                  <a:pt x="3488379" y="5123618"/>
                </a:lnTo>
                <a:lnTo>
                  <a:pt x="3392956" y="5150721"/>
                </a:lnTo>
                <a:lnTo>
                  <a:pt x="3294279" y="5173488"/>
                </a:lnTo>
                <a:lnTo>
                  <a:pt x="3196687" y="5193003"/>
                </a:lnTo>
                <a:lnTo>
                  <a:pt x="3094757" y="5209265"/>
                </a:lnTo>
                <a:lnTo>
                  <a:pt x="2991743" y="5223358"/>
                </a:lnTo>
                <a:lnTo>
                  <a:pt x="2888729" y="5233116"/>
                </a:lnTo>
                <a:lnTo>
                  <a:pt x="2782463" y="5240704"/>
                </a:lnTo>
                <a:lnTo>
                  <a:pt x="2676195" y="5245041"/>
                </a:lnTo>
                <a:lnTo>
                  <a:pt x="2566675" y="5247209"/>
                </a:lnTo>
                <a:lnTo>
                  <a:pt x="2484264" y="5245041"/>
                </a:lnTo>
                <a:lnTo>
                  <a:pt x="2399684" y="5243957"/>
                </a:lnTo>
                <a:lnTo>
                  <a:pt x="2314020" y="5239620"/>
                </a:lnTo>
                <a:lnTo>
                  <a:pt x="2229440" y="5233116"/>
                </a:lnTo>
                <a:lnTo>
                  <a:pt x="2143775" y="5225527"/>
                </a:lnTo>
                <a:lnTo>
                  <a:pt x="2058111" y="5215769"/>
                </a:lnTo>
                <a:lnTo>
                  <a:pt x="1972447" y="5204928"/>
                </a:lnTo>
                <a:lnTo>
                  <a:pt x="1886783" y="5193003"/>
                </a:lnTo>
                <a:lnTo>
                  <a:pt x="1800034" y="5178909"/>
                </a:lnTo>
                <a:lnTo>
                  <a:pt x="1714370" y="5161563"/>
                </a:lnTo>
                <a:lnTo>
                  <a:pt x="1628706" y="5144217"/>
                </a:lnTo>
                <a:lnTo>
                  <a:pt x="1543041" y="5125786"/>
                </a:lnTo>
                <a:lnTo>
                  <a:pt x="1457377" y="5103019"/>
                </a:lnTo>
                <a:lnTo>
                  <a:pt x="1372797" y="5081337"/>
                </a:lnTo>
                <a:lnTo>
                  <a:pt x="1288217" y="5058570"/>
                </a:lnTo>
                <a:lnTo>
                  <a:pt x="1203637" y="5031467"/>
                </a:lnTo>
                <a:lnTo>
                  <a:pt x="1121226" y="5005447"/>
                </a:lnTo>
                <a:lnTo>
                  <a:pt x="1038815" y="4977260"/>
                </a:lnTo>
                <a:lnTo>
                  <a:pt x="957488" y="4947988"/>
                </a:lnTo>
                <a:lnTo>
                  <a:pt x="876161" y="4914380"/>
                </a:lnTo>
                <a:lnTo>
                  <a:pt x="795919" y="4881856"/>
                </a:lnTo>
                <a:lnTo>
                  <a:pt x="716761" y="4848248"/>
                </a:lnTo>
                <a:lnTo>
                  <a:pt x="638687" y="4811387"/>
                </a:lnTo>
                <a:lnTo>
                  <a:pt x="561698" y="4775611"/>
                </a:lnTo>
                <a:lnTo>
                  <a:pt x="486877" y="4736582"/>
                </a:lnTo>
                <a:lnTo>
                  <a:pt x="414225" y="4696469"/>
                </a:lnTo>
                <a:lnTo>
                  <a:pt x="340489" y="4656356"/>
                </a:lnTo>
                <a:lnTo>
                  <a:pt x="268921" y="4611907"/>
                </a:lnTo>
                <a:lnTo>
                  <a:pt x="199522" y="4568541"/>
                </a:lnTo>
                <a:lnTo>
                  <a:pt x="131208" y="4523008"/>
                </a:lnTo>
                <a:lnTo>
                  <a:pt x="63977" y="4476390"/>
                </a:lnTo>
                <a:lnTo>
                  <a:pt x="0" y="4428688"/>
                </a:lnTo>
                <a:lnTo>
                  <a:pt x="628928" y="3156999"/>
                </a:lnTo>
                <a:lnTo>
                  <a:pt x="678808" y="3197112"/>
                </a:lnTo>
                <a:lnTo>
                  <a:pt x="731942" y="3238309"/>
                </a:lnTo>
                <a:lnTo>
                  <a:pt x="787244" y="3278422"/>
                </a:lnTo>
                <a:lnTo>
                  <a:pt x="843631" y="3317450"/>
                </a:lnTo>
                <a:lnTo>
                  <a:pt x="901102" y="3355395"/>
                </a:lnTo>
                <a:lnTo>
                  <a:pt x="960741" y="3394424"/>
                </a:lnTo>
                <a:lnTo>
                  <a:pt x="1021465" y="3430200"/>
                </a:lnTo>
                <a:lnTo>
                  <a:pt x="1083274" y="3465977"/>
                </a:lnTo>
                <a:lnTo>
                  <a:pt x="1146167" y="3501753"/>
                </a:lnTo>
                <a:lnTo>
                  <a:pt x="1211228" y="3536446"/>
                </a:lnTo>
                <a:lnTo>
                  <a:pt x="1275205" y="3568970"/>
                </a:lnTo>
                <a:lnTo>
                  <a:pt x="1341351" y="3601494"/>
                </a:lnTo>
                <a:lnTo>
                  <a:pt x="1408581" y="3632933"/>
                </a:lnTo>
                <a:lnTo>
                  <a:pt x="1473643" y="3662205"/>
                </a:lnTo>
                <a:lnTo>
                  <a:pt x="1540873" y="3691477"/>
                </a:lnTo>
                <a:lnTo>
                  <a:pt x="1608103" y="3719664"/>
                </a:lnTo>
                <a:lnTo>
                  <a:pt x="1675333" y="3746768"/>
                </a:lnTo>
                <a:lnTo>
                  <a:pt x="1742563" y="3771703"/>
                </a:lnTo>
                <a:lnTo>
                  <a:pt x="1808709" y="3794469"/>
                </a:lnTo>
                <a:lnTo>
                  <a:pt x="1874855" y="3817236"/>
                </a:lnTo>
                <a:lnTo>
                  <a:pt x="1941001" y="3838919"/>
                </a:lnTo>
                <a:lnTo>
                  <a:pt x="2004978" y="3857349"/>
                </a:lnTo>
                <a:lnTo>
                  <a:pt x="2068955" y="3874695"/>
                </a:lnTo>
                <a:lnTo>
                  <a:pt x="2131848" y="3889873"/>
                </a:lnTo>
                <a:lnTo>
                  <a:pt x="2193656" y="3906135"/>
                </a:lnTo>
                <a:lnTo>
                  <a:pt x="2254380" y="3918061"/>
                </a:lnTo>
                <a:lnTo>
                  <a:pt x="2314020" y="3928902"/>
                </a:lnTo>
                <a:lnTo>
                  <a:pt x="2370407" y="3936491"/>
                </a:lnTo>
                <a:lnTo>
                  <a:pt x="2426793" y="3945164"/>
                </a:lnTo>
                <a:lnTo>
                  <a:pt x="2481011" y="3949501"/>
                </a:lnTo>
                <a:lnTo>
                  <a:pt x="2533060" y="3952753"/>
                </a:lnTo>
                <a:lnTo>
                  <a:pt x="2582941" y="3953837"/>
                </a:lnTo>
                <a:lnTo>
                  <a:pt x="2628483" y="3952753"/>
                </a:lnTo>
                <a:lnTo>
                  <a:pt x="2671858" y="3949501"/>
                </a:lnTo>
                <a:lnTo>
                  <a:pt x="2711979" y="3945164"/>
                </a:lnTo>
                <a:lnTo>
                  <a:pt x="2751016" y="3938659"/>
                </a:lnTo>
                <a:lnTo>
                  <a:pt x="2786800" y="3928902"/>
                </a:lnTo>
                <a:lnTo>
                  <a:pt x="2821499" y="3918061"/>
                </a:lnTo>
                <a:lnTo>
                  <a:pt x="2852946" y="3906135"/>
                </a:lnTo>
                <a:lnTo>
                  <a:pt x="2881139" y="3889873"/>
                </a:lnTo>
                <a:lnTo>
                  <a:pt x="2893067" y="3882284"/>
                </a:lnTo>
                <a:lnTo>
                  <a:pt x="2906079" y="3872527"/>
                </a:lnTo>
                <a:lnTo>
                  <a:pt x="2916923" y="3863854"/>
                </a:lnTo>
                <a:lnTo>
                  <a:pt x="2927767" y="3854097"/>
                </a:lnTo>
                <a:lnTo>
                  <a:pt x="2938610" y="3843255"/>
                </a:lnTo>
                <a:lnTo>
                  <a:pt x="2946201" y="3832414"/>
                </a:lnTo>
                <a:lnTo>
                  <a:pt x="2955960" y="3821573"/>
                </a:lnTo>
                <a:lnTo>
                  <a:pt x="2963550" y="3808563"/>
                </a:lnTo>
                <a:lnTo>
                  <a:pt x="2970056" y="3796638"/>
                </a:lnTo>
                <a:lnTo>
                  <a:pt x="2976563" y="3782544"/>
                </a:lnTo>
                <a:lnTo>
                  <a:pt x="2980900" y="3768450"/>
                </a:lnTo>
                <a:lnTo>
                  <a:pt x="2984153" y="3754356"/>
                </a:lnTo>
                <a:lnTo>
                  <a:pt x="2988491" y="3739179"/>
                </a:lnTo>
                <a:lnTo>
                  <a:pt x="2990659" y="3722917"/>
                </a:lnTo>
                <a:lnTo>
                  <a:pt x="2991743" y="3707739"/>
                </a:lnTo>
                <a:lnTo>
                  <a:pt x="2991743" y="3690393"/>
                </a:lnTo>
                <a:lnTo>
                  <a:pt x="2984153" y="3630765"/>
                </a:lnTo>
                <a:lnTo>
                  <a:pt x="2962466" y="3577643"/>
                </a:lnTo>
                <a:lnTo>
                  <a:pt x="2926682" y="3529941"/>
                </a:lnTo>
                <a:lnTo>
                  <a:pt x="2877886" y="3486575"/>
                </a:lnTo>
                <a:lnTo>
                  <a:pt x="2818246" y="3447547"/>
                </a:lnTo>
                <a:lnTo>
                  <a:pt x="2746679" y="3410686"/>
                </a:lnTo>
                <a:lnTo>
                  <a:pt x="2667521" y="3377078"/>
                </a:lnTo>
                <a:lnTo>
                  <a:pt x="2576435" y="3345638"/>
                </a:lnTo>
                <a:lnTo>
                  <a:pt x="2479927" y="3317450"/>
                </a:lnTo>
                <a:lnTo>
                  <a:pt x="2376913" y="3288179"/>
                </a:lnTo>
                <a:lnTo>
                  <a:pt x="2265224" y="3259991"/>
                </a:lnTo>
                <a:lnTo>
                  <a:pt x="2151366" y="3231804"/>
                </a:lnTo>
                <a:lnTo>
                  <a:pt x="2033171" y="3202532"/>
                </a:lnTo>
                <a:lnTo>
                  <a:pt x="1911723" y="3171092"/>
                </a:lnTo>
                <a:lnTo>
                  <a:pt x="1788106" y="3138568"/>
                </a:lnTo>
                <a:lnTo>
                  <a:pt x="1664489" y="3102792"/>
                </a:lnTo>
                <a:lnTo>
                  <a:pt x="1539788" y="3063763"/>
                </a:lnTo>
                <a:lnTo>
                  <a:pt x="1416172" y="3021482"/>
                </a:lnTo>
                <a:lnTo>
                  <a:pt x="1294724" y="2974864"/>
                </a:lnTo>
                <a:lnTo>
                  <a:pt x="1177613" y="2921742"/>
                </a:lnTo>
                <a:lnTo>
                  <a:pt x="1061587" y="2863198"/>
                </a:lnTo>
                <a:lnTo>
                  <a:pt x="952066" y="2798150"/>
                </a:lnTo>
                <a:lnTo>
                  <a:pt x="847968" y="2726597"/>
                </a:lnTo>
                <a:lnTo>
                  <a:pt x="751460" y="2647456"/>
                </a:lnTo>
                <a:lnTo>
                  <a:pt x="662543" y="2559641"/>
                </a:lnTo>
                <a:lnTo>
                  <a:pt x="581216" y="2463153"/>
                </a:lnTo>
                <a:lnTo>
                  <a:pt x="510733" y="2357992"/>
                </a:lnTo>
                <a:lnTo>
                  <a:pt x="451093" y="2240905"/>
                </a:lnTo>
                <a:lnTo>
                  <a:pt x="403381" y="2115146"/>
                </a:lnTo>
                <a:lnTo>
                  <a:pt x="366513" y="1977461"/>
                </a:lnTo>
                <a:lnTo>
                  <a:pt x="343742" y="1827850"/>
                </a:lnTo>
                <a:lnTo>
                  <a:pt x="337236" y="1666314"/>
                </a:lnTo>
                <a:lnTo>
                  <a:pt x="338320" y="1570911"/>
                </a:lnTo>
                <a:lnTo>
                  <a:pt x="346995" y="1478759"/>
                </a:lnTo>
                <a:lnTo>
                  <a:pt x="358923" y="1387692"/>
                </a:lnTo>
                <a:lnTo>
                  <a:pt x="376272" y="1300961"/>
                </a:lnTo>
                <a:lnTo>
                  <a:pt x="397960" y="1215315"/>
                </a:lnTo>
                <a:lnTo>
                  <a:pt x="425069" y="1132920"/>
                </a:lnTo>
                <a:lnTo>
                  <a:pt x="455431" y="1052694"/>
                </a:lnTo>
                <a:lnTo>
                  <a:pt x="492299" y="974637"/>
                </a:lnTo>
                <a:lnTo>
                  <a:pt x="532420" y="898747"/>
                </a:lnTo>
                <a:lnTo>
                  <a:pt x="577963" y="827194"/>
                </a:lnTo>
                <a:lnTo>
                  <a:pt x="625675" y="756726"/>
                </a:lnTo>
                <a:lnTo>
                  <a:pt x="678808" y="689509"/>
                </a:lnTo>
                <a:lnTo>
                  <a:pt x="737364" y="625546"/>
                </a:lnTo>
                <a:lnTo>
                  <a:pt x="799172" y="562666"/>
                </a:lnTo>
                <a:lnTo>
                  <a:pt x="865318" y="505207"/>
                </a:lnTo>
                <a:lnTo>
                  <a:pt x="935801" y="448832"/>
                </a:lnTo>
                <a:lnTo>
                  <a:pt x="1008453" y="395709"/>
                </a:lnTo>
                <a:lnTo>
                  <a:pt x="1085442" y="348007"/>
                </a:lnTo>
                <a:lnTo>
                  <a:pt x="1166769" y="301389"/>
                </a:lnTo>
                <a:lnTo>
                  <a:pt x="1252434" y="256940"/>
                </a:lnTo>
                <a:lnTo>
                  <a:pt x="1340267" y="216827"/>
                </a:lnTo>
                <a:lnTo>
                  <a:pt x="1431353" y="181051"/>
                </a:lnTo>
                <a:lnTo>
                  <a:pt x="1526776" y="146358"/>
                </a:lnTo>
                <a:lnTo>
                  <a:pt x="1626537" y="117087"/>
                </a:lnTo>
                <a:lnTo>
                  <a:pt x="1728467" y="88899"/>
                </a:lnTo>
                <a:lnTo>
                  <a:pt x="1834734" y="65048"/>
                </a:lnTo>
                <a:lnTo>
                  <a:pt x="1942085" y="46618"/>
                </a:lnTo>
                <a:lnTo>
                  <a:pt x="2054858" y="29272"/>
                </a:lnTo>
                <a:lnTo>
                  <a:pt x="2168716" y="17346"/>
                </a:lnTo>
                <a:lnTo>
                  <a:pt x="2287995" y="7589"/>
                </a:lnTo>
                <a:lnTo>
                  <a:pt x="2407275" y="1084"/>
                </a:lnTo>
                <a:close/>
              </a:path>
            </a:pathLst>
          </a:custGeom>
        </p:spPr>
        <p:txBody>
          <a:bodyPr wrap="square">
            <a:noAutofit/>
          </a:bodyPr>
          <a:lstStyle/>
          <a:p>
            <a:endParaRPr lang="id-ID"/>
          </a:p>
        </p:txBody>
      </p:sp>
    </p:spTree>
    <p:extLst>
      <p:ext uri="{BB962C8B-B14F-4D97-AF65-F5344CB8AC3E}">
        <p14:creationId xmlns:p14="http://schemas.microsoft.com/office/powerpoint/2010/main" val="6974645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42_Custom Layout">
    <p:spTree>
      <p:nvGrpSpPr>
        <p:cNvPr id="1" name=""/>
        <p:cNvGrpSpPr/>
        <p:nvPr/>
      </p:nvGrpSpPr>
      <p:grpSpPr>
        <a:xfrm>
          <a:off x="0" y="0"/>
          <a:ext cx="0" cy="0"/>
          <a:chOff x="0" y="0"/>
          <a:chExt cx="0" cy="0"/>
        </a:xfrm>
      </p:grpSpPr>
      <p:sp>
        <p:nvSpPr>
          <p:cNvPr id="13" name="Picture Placeholder 10"/>
          <p:cNvSpPr>
            <a:spLocks noGrp="1"/>
          </p:cNvSpPr>
          <p:nvPr>
            <p:ph type="pic" sz="quarter" idx="13"/>
          </p:nvPr>
        </p:nvSpPr>
        <p:spPr>
          <a:xfrm>
            <a:off x="594197" y="865877"/>
            <a:ext cx="5349404" cy="5058309"/>
          </a:xfrm>
          <a:custGeom>
            <a:avLst/>
            <a:gdLst>
              <a:gd name="connsiteX0" fmla="*/ 0 w 6125741"/>
              <a:gd name="connsiteY0" fmla="*/ 0 h 5792400"/>
              <a:gd name="connsiteX1" fmla="*/ 1343167 w 6125741"/>
              <a:gd name="connsiteY1" fmla="*/ 0 h 5792400"/>
              <a:gd name="connsiteX2" fmla="*/ 1918007 w 6125741"/>
              <a:gd name="connsiteY2" fmla="*/ 3801109 h 5792400"/>
              <a:gd name="connsiteX3" fmla="*/ 2480805 w 6125741"/>
              <a:gd name="connsiteY3" fmla="*/ 8583 h 5792400"/>
              <a:gd name="connsiteX4" fmla="*/ 3705150 w 6125741"/>
              <a:gd name="connsiteY4" fmla="*/ 0 h 5792400"/>
              <a:gd name="connsiteX5" fmla="*/ 4278385 w 6125741"/>
              <a:gd name="connsiteY5" fmla="*/ 3801109 h 5792400"/>
              <a:gd name="connsiteX6" fmla="*/ 4841985 w 6125741"/>
              <a:gd name="connsiteY6" fmla="*/ 0 h 5792400"/>
              <a:gd name="connsiteX7" fmla="*/ 6125741 w 6125741"/>
              <a:gd name="connsiteY7" fmla="*/ 0 h 5792400"/>
              <a:gd name="connsiteX8" fmla="*/ 4885339 w 6125741"/>
              <a:gd name="connsiteY8" fmla="*/ 5792400 h 5792400"/>
              <a:gd name="connsiteX9" fmla="*/ 3590343 w 6125741"/>
              <a:gd name="connsiteY9" fmla="*/ 5792400 h 5792400"/>
              <a:gd name="connsiteX10" fmla="*/ 3066082 w 6125741"/>
              <a:gd name="connsiteY10" fmla="*/ 2329712 h 5792400"/>
              <a:gd name="connsiteX11" fmla="*/ 2523356 w 6125741"/>
              <a:gd name="connsiteY11" fmla="*/ 5792400 h 5792400"/>
              <a:gd name="connsiteX12" fmla="*/ 1229965 w 6125741"/>
              <a:gd name="connsiteY12" fmla="*/ 5792400 h 57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5741" h="5792400">
                <a:moveTo>
                  <a:pt x="0" y="0"/>
                </a:moveTo>
                <a:lnTo>
                  <a:pt x="1343167" y="0"/>
                </a:lnTo>
                <a:lnTo>
                  <a:pt x="1918007" y="3801109"/>
                </a:lnTo>
                <a:lnTo>
                  <a:pt x="2480805" y="8583"/>
                </a:lnTo>
                <a:lnTo>
                  <a:pt x="3705150" y="0"/>
                </a:lnTo>
                <a:lnTo>
                  <a:pt x="4278385" y="3801109"/>
                </a:lnTo>
                <a:lnTo>
                  <a:pt x="4841985" y="0"/>
                </a:lnTo>
                <a:lnTo>
                  <a:pt x="6125741" y="0"/>
                </a:lnTo>
                <a:lnTo>
                  <a:pt x="4885339" y="5792400"/>
                </a:lnTo>
                <a:lnTo>
                  <a:pt x="3590343" y="5792400"/>
                </a:lnTo>
                <a:lnTo>
                  <a:pt x="3066082" y="2329712"/>
                </a:lnTo>
                <a:lnTo>
                  <a:pt x="2523356" y="5792400"/>
                </a:lnTo>
                <a:lnTo>
                  <a:pt x="1229965" y="5792400"/>
                </a:lnTo>
                <a:close/>
              </a:path>
            </a:pathLst>
          </a:custGeom>
        </p:spPr>
        <p:txBody>
          <a:bodyPr wrap="square">
            <a:noAutofit/>
          </a:bodyPr>
          <a:lstStyle/>
          <a:p>
            <a:endParaRPr lang="id-ID"/>
          </a:p>
        </p:txBody>
      </p:sp>
    </p:spTree>
    <p:extLst>
      <p:ext uri="{BB962C8B-B14F-4D97-AF65-F5344CB8AC3E}">
        <p14:creationId xmlns:p14="http://schemas.microsoft.com/office/powerpoint/2010/main" val="24864029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43_Custom Layout">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6711948" y="865877"/>
            <a:ext cx="4901994" cy="5058309"/>
          </a:xfrm>
          <a:custGeom>
            <a:avLst/>
            <a:gdLst>
              <a:gd name="connsiteX0" fmla="*/ 2450997 w 4901994"/>
              <a:gd name="connsiteY0" fmla="*/ 1875544 h 5058309"/>
              <a:gd name="connsiteX1" fmla="*/ 1756679 w 4901994"/>
              <a:gd name="connsiteY1" fmla="*/ 2569862 h 5058309"/>
              <a:gd name="connsiteX2" fmla="*/ 2450997 w 4901994"/>
              <a:gd name="connsiteY2" fmla="*/ 3264180 h 5058309"/>
              <a:gd name="connsiteX3" fmla="*/ 3145315 w 4901994"/>
              <a:gd name="connsiteY3" fmla="*/ 2569862 h 5058309"/>
              <a:gd name="connsiteX4" fmla="*/ 2450997 w 4901994"/>
              <a:gd name="connsiteY4" fmla="*/ 1875544 h 5058309"/>
              <a:gd name="connsiteX5" fmla="*/ 2450997 w 4901994"/>
              <a:gd name="connsiteY5" fmla="*/ 0 h 5058309"/>
              <a:gd name="connsiteX6" fmla="*/ 4901994 w 4901994"/>
              <a:gd name="connsiteY6" fmla="*/ 2529155 h 5058309"/>
              <a:gd name="connsiteX7" fmla="*/ 2450997 w 4901994"/>
              <a:gd name="connsiteY7" fmla="*/ 5058309 h 5058309"/>
              <a:gd name="connsiteX8" fmla="*/ 0 w 4901994"/>
              <a:gd name="connsiteY8" fmla="*/ 2529155 h 5058309"/>
              <a:gd name="connsiteX9" fmla="*/ 2450997 w 4901994"/>
              <a:gd name="connsiteY9" fmla="*/ 0 h 505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1994" h="5058309">
                <a:moveTo>
                  <a:pt x="2450997" y="1875544"/>
                </a:moveTo>
                <a:cubicBezTo>
                  <a:pt x="2067536" y="1875544"/>
                  <a:pt x="1756679" y="2186401"/>
                  <a:pt x="1756679" y="2569862"/>
                </a:cubicBezTo>
                <a:cubicBezTo>
                  <a:pt x="1756679" y="2953323"/>
                  <a:pt x="2067536" y="3264180"/>
                  <a:pt x="2450997" y="3264180"/>
                </a:cubicBezTo>
                <a:cubicBezTo>
                  <a:pt x="2834458" y="3264180"/>
                  <a:pt x="3145315" y="2953323"/>
                  <a:pt x="3145315" y="2569862"/>
                </a:cubicBezTo>
                <a:cubicBezTo>
                  <a:pt x="3145315" y="2186401"/>
                  <a:pt x="2834458" y="1875544"/>
                  <a:pt x="2450997" y="1875544"/>
                </a:cubicBezTo>
                <a:close/>
                <a:moveTo>
                  <a:pt x="2450997" y="0"/>
                </a:moveTo>
                <a:cubicBezTo>
                  <a:pt x="3804646" y="0"/>
                  <a:pt x="4901994" y="1132341"/>
                  <a:pt x="4901994" y="2529155"/>
                </a:cubicBezTo>
                <a:cubicBezTo>
                  <a:pt x="4901994" y="3925968"/>
                  <a:pt x="3804646" y="5058309"/>
                  <a:pt x="2450997" y="5058309"/>
                </a:cubicBezTo>
                <a:cubicBezTo>
                  <a:pt x="1097349" y="5058309"/>
                  <a:pt x="0" y="3925968"/>
                  <a:pt x="0" y="2529155"/>
                </a:cubicBezTo>
                <a:cubicBezTo>
                  <a:pt x="0" y="1132341"/>
                  <a:pt x="1097349" y="0"/>
                  <a:pt x="2450997" y="0"/>
                </a:cubicBezTo>
                <a:close/>
              </a:path>
            </a:pathLst>
          </a:custGeom>
        </p:spPr>
        <p:txBody>
          <a:bodyPr wrap="square">
            <a:noAutofit/>
          </a:bodyPr>
          <a:lstStyle/>
          <a:p>
            <a:endParaRPr lang="id-ID"/>
          </a:p>
        </p:txBody>
      </p:sp>
    </p:spTree>
    <p:extLst>
      <p:ext uri="{BB962C8B-B14F-4D97-AF65-F5344CB8AC3E}">
        <p14:creationId xmlns:p14="http://schemas.microsoft.com/office/powerpoint/2010/main" val="41892090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44_Custom Layout">
    <p:spTree>
      <p:nvGrpSpPr>
        <p:cNvPr id="1" name=""/>
        <p:cNvGrpSpPr/>
        <p:nvPr/>
      </p:nvGrpSpPr>
      <p:grpSpPr>
        <a:xfrm>
          <a:off x="0" y="0"/>
          <a:ext cx="0" cy="0"/>
          <a:chOff x="0" y="0"/>
          <a:chExt cx="0" cy="0"/>
        </a:xfrm>
      </p:grpSpPr>
      <p:sp>
        <p:nvSpPr>
          <p:cNvPr id="15" name="Picture Placeholder 9"/>
          <p:cNvSpPr>
            <a:spLocks noGrp="1"/>
          </p:cNvSpPr>
          <p:nvPr>
            <p:ph type="pic" sz="quarter" idx="15"/>
          </p:nvPr>
        </p:nvSpPr>
        <p:spPr>
          <a:xfrm>
            <a:off x="603042" y="865877"/>
            <a:ext cx="4589889" cy="5058309"/>
          </a:xfrm>
          <a:custGeom>
            <a:avLst/>
            <a:gdLst>
              <a:gd name="connsiteX0" fmla="*/ 0 w 5256000"/>
              <a:gd name="connsiteY0" fmla="*/ 0 h 5792400"/>
              <a:gd name="connsiteX1" fmla="*/ 5256000 w 5256000"/>
              <a:gd name="connsiteY1" fmla="*/ 0 h 5792400"/>
              <a:gd name="connsiteX2" fmla="*/ 5256000 w 5256000"/>
              <a:gd name="connsiteY2" fmla="*/ 1511861 h 5792400"/>
              <a:gd name="connsiteX3" fmla="*/ 3590427 w 5256000"/>
              <a:gd name="connsiteY3" fmla="*/ 1511861 h 5792400"/>
              <a:gd name="connsiteX4" fmla="*/ 3590427 w 5256000"/>
              <a:gd name="connsiteY4" fmla="*/ 5792400 h 5792400"/>
              <a:gd name="connsiteX5" fmla="*/ 1656930 w 5256000"/>
              <a:gd name="connsiteY5" fmla="*/ 5792400 h 5792400"/>
              <a:gd name="connsiteX6" fmla="*/ 1656930 w 5256000"/>
              <a:gd name="connsiteY6" fmla="*/ 1511861 h 5792400"/>
              <a:gd name="connsiteX7" fmla="*/ 0 w 5256000"/>
              <a:gd name="connsiteY7" fmla="*/ 1511861 h 57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6000" h="5792400">
                <a:moveTo>
                  <a:pt x="0" y="0"/>
                </a:moveTo>
                <a:lnTo>
                  <a:pt x="5256000" y="0"/>
                </a:lnTo>
                <a:lnTo>
                  <a:pt x="5256000" y="1511861"/>
                </a:lnTo>
                <a:lnTo>
                  <a:pt x="3590427" y="1511861"/>
                </a:lnTo>
                <a:lnTo>
                  <a:pt x="3590427" y="5792400"/>
                </a:lnTo>
                <a:lnTo>
                  <a:pt x="1656930" y="5792400"/>
                </a:lnTo>
                <a:lnTo>
                  <a:pt x="1656930" y="1511861"/>
                </a:lnTo>
                <a:lnTo>
                  <a:pt x="0" y="1511861"/>
                </a:lnTo>
                <a:close/>
              </a:path>
            </a:pathLst>
          </a:custGeom>
        </p:spPr>
        <p:txBody>
          <a:bodyPr wrap="square">
            <a:noAutofit/>
          </a:bodyPr>
          <a:lstStyle/>
          <a:p>
            <a:endParaRPr lang="id-ID"/>
          </a:p>
        </p:txBody>
      </p:sp>
    </p:spTree>
    <p:extLst>
      <p:ext uri="{BB962C8B-B14F-4D97-AF65-F5344CB8AC3E}">
        <p14:creationId xmlns:p14="http://schemas.microsoft.com/office/powerpoint/2010/main" val="34236097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46_Custom Layout">
    <p:spTree>
      <p:nvGrpSpPr>
        <p:cNvPr id="1" name=""/>
        <p:cNvGrpSpPr/>
        <p:nvPr/>
      </p:nvGrpSpPr>
      <p:grpSpPr>
        <a:xfrm>
          <a:off x="0" y="0"/>
          <a:ext cx="0" cy="0"/>
          <a:chOff x="0" y="0"/>
          <a:chExt cx="0" cy="0"/>
        </a:xfrm>
      </p:grpSpPr>
      <p:sp>
        <p:nvSpPr>
          <p:cNvPr id="3" name="Title 8"/>
          <p:cNvSpPr>
            <a:spLocks noGrp="1"/>
          </p:cNvSpPr>
          <p:nvPr>
            <p:ph type="title"/>
          </p:nvPr>
        </p:nvSpPr>
        <p:spPr>
          <a:xfrm>
            <a:off x="838200" y="638084"/>
            <a:ext cx="10515600" cy="713048"/>
          </a:xfrm>
          <a:prstGeom prst="rect">
            <a:avLst/>
          </a:prstGeom>
        </p:spPr>
        <p:txBody>
          <a:bodyPr/>
          <a:lstStyle>
            <a:lvl1pPr algn="ctr">
              <a:defRPr sz="4800">
                <a:solidFill>
                  <a:schemeClr val="bg1">
                    <a:lumMod val="95000"/>
                  </a:schemeClr>
                </a:solidFill>
                <a:latin typeface="Lato Heavy" panose="020F0902020204030203" pitchFamily="34" charset="0"/>
                <a:cs typeface="Lato Heavy" panose="020F0902020204030203" pitchFamily="34" charset="0"/>
              </a:defRPr>
            </a:lvl1pPr>
          </a:lstStyle>
          <a:p>
            <a:r>
              <a:rPr lang="en-US" dirty="0"/>
              <a:t>Click to edit Master title style</a:t>
            </a:r>
            <a:endParaRPr lang="id-ID" dirty="0"/>
          </a:p>
        </p:txBody>
      </p:sp>
      <p:sp>
        <p:nvSpPr>
          <p:cNvPr id="4" name="Text Placeholder 7"/>
          <p:cNvSpPr>
            <a:spLocks noGrp="1"/>
          </p:cNvSpPr>
          <p:nvPr>
            <p:ph type="body" sz="quarter" idx="11" hasCustomPrompt="1"/>
          </p:nvPr>
        </p:nvSpPr>
        <p:spPr>
          <a:xfrm>
            <a:off x="838200" y="1351132"/>
            <a:ext cx="10515600" cy="327425"/>
          </a:xfrm>
          <a:prstGeom prst="rect">
            <a:avLst/>
          </a:prstGeom>
        </p:spPr>
        <p:txBody>
          <a:bodyPr/>
          <a:lstStyle>
            <a:lvl1pPr marL="0" indent="0" algn="ctr">
              <a:buNone/>
              <a:defRPr sz="1400">
                <a:solidFill>
                  <a:schemeClr val="bg1">
                    <a:lumMod val="75000"/>
                  </a:schemeClr>
                </a:solidFill>
                <a:latin typeface="Lato" panose="020F0502020204030203" pitchFamily="34" charset="0"/>
                <a:cs typeface="Lato" panose="020F0502020204030203" pitchFamily="34" charset="0"/>
              </a:defRPr>
            </a:lvl1pPr>
          </a:lstStyle>
          <a:p>
            <a:pPr lvl="0"/>
            <a:r>
              <a:rPr lang="id-ID" dirty="0"/>
              <a:t>Insert Subtitle in here</a:t>
            </a:r>
          </a:p>
        </p:txBody>
      </p:sp>
    </p:spTree>
    <p:extLst>
      <p:ext uri="{BB962C8B-B14F-4D97-AF65-F5344CB8AC3E}">
        <p14:creationId xmlns:p14="http://schemas.microsoft.com/office/powerpoint/2010/main" val="226993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4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879850" cy="6858000"/>
          </a:xfrm>
          <a:prstGeom prst="rect">
            <a:avLst/>
          </a:prstGeom>
        </p:spPr>
        <p:txBody>
          <a:bodyPr/>
          <a:lstStyle/>
          <a:p>
            <a:endParaRPr lang="id-ID"/>
          </a:p>
        </p:txBody>
      </p:sp>
    </p:spTree>
    <p:extLst>
      <p:ext uri="{BB962C8B-B14F-4D97-AF65-F5344CB8AC3E}">
        <p14:creationId xmlns:p14="http://schemas.microsoft.com/office/powerpoint/2010/main" val="39301579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48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885509"/>
            <a:ext cx="12192000" cy="1972491"/>
          </a:xfrm>
          <a:prstGeom prst="rect">
            <a:avLst/>
          </a:prstGeom>
        </p:spPr>
        <p:txBody>
          <a:bodyPr/>
          <a:lstStyle/>
          <a:p>
            <a:endParaRPr lang="id-ID"/>
          </a:p>
        </p:txBody>
      </p:sp>
    </p:spTree>
    <p:extLst>
      <p:ext uri="{BB962C8B-B14F-4D97-AF65-F5344CB8AC3E}">
        <p14:creationId xmlns:p14="http://schemas.microsoft.com/office/powerpoint/2010/main" val="37156560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9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306285"/>
            <a:ext cx="12192000" cy="4267200"/>
          </a:xfrm>
          <a:prstGeom prst="rect">
            <a:avLst/>
          </a:prstGeom>
        </p:spPr>
        <p:txBody>
          <a:bodyPr/>
          <a:lstStyle/>
          <a:p>
            <a:endParaRPr lang="id-ID"/>
          </a:p>
        </p:txBody>
      </p:sp>
    </p:spTree>
    <p:extLst>
      <p:ext uri="{BB962C8B-B14F-4D97-AF65-F5344CB8AC3E}">
        <p14:creationId xmlns:p14="http://schemas.microsoft.com/office/powerpoint/2010/main" val="39899558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135901"/>
          </a:xfrm>
          <a:prstGeom prst="rect">
            <a:avLst/>
          </a:prstGeom>
        </p:spPr>
        <p:txBody>
          <a:bodyPr rtlCol="0">
            <a:normAutofit/>
          </a:bodyPr>
          <a:lstStyle/>
          <a:p>
            <a:pPr lvl="0"/>
            <a:endParaRPr lang="en-US" noProof="0"/>
          </a:p>
        </p:txBody>
      </p:sp>
    </p:spTree>
    <p:extLst>
      <p:ext uri="{BB962C8B-B14F-4D97-AF65-F5344CB8AC3E}">
        <p14:creationId xmlns:p14="http://schemas.microsoft.com/office/powerpoint/2010/main" val="32415374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1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3048000" cy="2302018"/>
          </a:xfrm>
          <a:prstGeom prst="rect">
            <a:avLst/>
          </a:prstGeom>
        </p:spPr>
        <p:txBody>
          <a:bodyPr rtlCol="0">
            <a:normAutofit/>
          </a:bodyPr>
          <a:lstStyle/>
          <a:p>
            <a:pPr lvl="0"/>
            <a:endParaRPr lang="en-US" noProof="0"/>
          </a:p>
        </p:txBody>
      </p:sp>
      <p:sp>
        <p:nvSpPr>
          <p:cNvPr id="10" name="Picture Placeholder 7"/>
          <p:cNvSpPr>
            <a:spLocks noGrp="1"/>
          </p:cNvSpPr>
          <p:nvPr>
            <p:ph type="pic" sz="quarter" idx="12"/>
          </p:nvPr>
        </p:nvSpPr>
        <p:spPr>
          <a:xfrm>
            <a:off x="6096000" y="0"/>
            <a:ext cx="3048000" cy="2302018"/>
          </a:xfrm>
          <a:prstGeom prst="rect">
            <a:avLst/>
          </a:prstGeom>
        </p:spPr>
        <p:txBody>
          <a:bodyPr rtlCol="0">
            <a:normAutofit/>
          </a:bodyPr>
          <a:lstStyle/>
          <a:p>
            <a:pPr lvl="0"/>
            <a:endParaRPr lang="en-US" noProof="0"/>
          </a:p>
        </p:txBody>
      </p:sp>
      <p:sp>
        <p:nvSpPr>
          <p:cNvPr id="11" name="Picture Placeholder 7"/>
          <p:cNvSpPr>
            <a:spLocks noGrp="1"/>
          </p:cNvSpPr>
          <p:nvPr>
            <p:ph type="pic" sz="quarter" idx="13"/>
          </p:nvPr>
        </p:nvSpPr>
        <p:spPr>
          <a:xfrm>
            <a:off x="9144000" y="0"/>
            <a:ext cx="3048000" cy="2302018"/>
          </a:xfrm>
          <a:prstGeom prst="rect">
            <a:avLst/>
          </a:prstGeom>
        </p:spPr>
        <p:txBody>
          <a:bodyPr rtlCol="0">
            <a:normAutofit/>
          </a:bodyPr>
          <a:lstStyle/>
          <a:p>
            <a:pPr lvl="0"/>
            <a:endParaRPr lang="en-US" noProof="0"/>
          </a:p>
        </p:txBody>
      </p:sp>
      <p:sp>
        <p:nvSpPr>
          <p:cNvPr id="6" name="Picture Placeholder 7"/>
          <p:cNvSpPr>
            <a:spLocks noGrp="1"/>
          </p:cNvSpPr>
          <p:nvPr>
            <p:ph type="pic" sz="quarter" idx="14"/>
          </p:nvPr>
        </p:nvSpPr>
        <p:spPr>
          <a:xfrm>
            <a:off x="0" y="2302018"/>
            <a:ext cx="3048000" cy="2279049"/>
          </a:xfrm>
          <a:prstGeom prst="rect">
            <a:avLst/>
          </a:prstGeom>
        </p:spPr>
        <p:txBody>
          <a:bodyPr rtlCol="0">
            <a:normAutofit/>
          </a:bodyPr>
          <a:lstStyle/>
          <a:p>
            <a:pPr lvl="0"/>
            <a:endParaRPr lang="en-US" noProof="0"/>
          </a:p>
        </p:txBody>
      </p:sp>
      <p:sp>
        <p:nvSpPr>
          <p:cNvPr id="13" name="Picture Placeholder 7"/>
          <p:cNvSpPr>
            <a:spLocks noGrp="1"/>
          </p:cNvSpPr>
          <p:nvPr>
            <p:ph type="pic" sz="quarter" idx="17"/>
          </p:nvPr>
        </p:nvSpPr>
        <p:spPr>
          <a:xfrm>
            <a:off x="9144000" y="2302018"/>
            <a:ext cx="3048000" cy="2279049"/>
          </a:xfrm>
          <a:prstGeom prst="rect">
            <a:avLst/>
          </a:prstGeom>
        </p:spPr>
        <p:txBody>
          <a:bodyPr rtlCol="0">
            <a:normAutofit/>
          </a:bodyPr>
          <a:lstStyle/>
          <a:p>
            <a:pPr lvl="0"/>
            <a:endParaRPr lang="en-US" noProof="0"/>
          </a:p>
        </p:txBody>
      </p:sp>
      <p:sp>
        <p:nvSpPr>
          <p:cNvPr id="14" name="Picture Placeholder 7"/>
          <p:cNvSpPr>
            <a:spLocks noGrp="1"/>
          </p:cNvSpPr>
          <p:nvPr>
            <p:ph type="pic" sz="quarter" idx="18"/>
          </p:nvPr>
        </p:nvSpPr>
        <p:spPr>
          <a:xfrm>
            <a:off x="0" y="4581067"/>
            <a:ext cx="3048000" cy="2302018"/>
          </a:xfrm>
          <a:prstGeom prst="rect">
            <a:avLst/>
          </a:prstGeom>
        </p:spPr>
        <p:txBody>
          <a:bodyPr rtlCol="0">
            <a:normAutofit/>
          </a:bodyPr>
          <a:lstStyle/>
          <a:p>
            <a:pPr lvl="0"/>
            <a:endParaRPr lang="en-US" noProof="0"/>
          </a:p>
        </p:txBody>
      </p:sp>
      <p:sp>
        <p:nvSpPr>
          <p:cNvPr id="15" name="Picture Placeholder 7"/>
          <p:cNvSpPr>
            <a:spLocks noGrp="1"/>
          </p:cNvSpPr>
          <p:nvPr>
            <p:ph type="pic" sz="quarter" idx="19"/>
          </p:nvPr>
        </p:nvSpPr>
        <p:spPr>
          <a:xfrm>
            <a:off x="3048000" y="4581067"/>
            <a:ext cx="3048000" cy="2302018"/>
          </a:xfrm>
          <a:prstGeom prst="rect">
            <a:avLst/>
          </a:prstGeom>
        </p:spPr>
        <p:txBody>
          <a:bodyPr rtlCol="0">
            <a:normAutofit/>
          </a:bodyPr>
          <a:lstStyle/>
          <a:p>
            <a:pPr lvl="0"/>
            <a:endParaRPr lang="en-US" noProof="0"/>
          </a:p>
        </p:txBody>
      </p:sp>
      <p:sp>
        <p:nvSpPr>
          <p:cNvPr id="16" name="Picture Placeholder 7"/>
          <p:cNvSpPr>
            <a:spLocks noGrp="1"/>
          </p:cNvSpPr>
          <p:nvPr>
            <p:ph type="pic" sz="quarter" idx="20"/>
          </p:nvPr>
        </p:nvSpPr>
        <p:spPr>
          <a:xfrm>
            <a:off x="6096000" y="4581067"/>
            <a:ext cx="3048000" cy="2302018"/>
          </a:xfrm>
          <a:prstGeom prst="rect">
            <a:avLst/>
          </a:prstGeom>
        </p:spPr>
        <p:txBody>
          <a:bodyPr rtlCol="0">
            <a:normAutofit/>
          </a:bodyPr>
          <a:lstStyle/>
          <a:p>
            <a:pPr lvl="0"/>
            <a:endParaRPr lang="en-US" noProof="0"/>
          </a:p>
        </p:txBody>
      </p:sp>
    </p:spTree>
    <p:extLst>
      <p:ext uri="{BB962C8B-B14F-4D97-AF65-F5344CB8AC3E}">
        <p14:creationId xmlns:p14="http://schemas.microsoft.com/office/powerpoint/2010/main" val="207396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79438" y="2411095"/>
            <a:ext cx="6735762" cy="2392363"/>
          </a:xfrm>
          <a:prstGeom prst="rect">
            <a:avLst/>
          </a:prstGeom>
        </p:spPr>
        <p:txBody>
          <a:bodyPr/>
          <a:lstStyle/>
          <a:p>
            <a:r>
              <a:rPr lang="en-US"/>
              <a:t>v</a:t>
            </a:r>
          </a:p>
        </p:txBody>
      </p:sp>
      <p:sp>
        <p:nvSpPr>
          <p:cNvPr id="7" name="Picture Placeholder 2"/>
          <p:cNvSpPr>
            <a:spLocks noGrp="1"/>
          </p:cNvSpPr>
          <p:nvPr>
            <p:ph type="pic" sz="quarter" idx="11" hasCustomPrompt="1"/>
          </p:nvPr>
        </p:nvSpPr>
        <p:spPr>
          <a:xfrm>
            <a:off x="7620318" y="647700"/>
            <a:ext cx="4205922" cy="5685156"/>
          </a:xfrm>
          <a:prstGeom prst="rect">
            <a:avLst/>
          </a:prstGeom>
        </p:spPr>
        <p:txBody>
          <a:bodyPr/>
          <a:lstStyle/>
          <a:p>
            <a:r>
              <a:rPr lang="en-US"/>
              <a:t>v</a:t>
            </a:r>
          </a:p>
        </p:txBody>
      </p:sp>
    </p:spTree>
    <p:extLst>
      <p:ext uri="{BB962C8B-B14F-4D97-AF65-F5344CB8AC3E}">
        <p14:creationId xmlns:p14="http://schemas.microsoft.com/office/powerpoint/2010/main" val="35002246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482919" y="1560949"/>
            <a:ext cx="3673141" cy="2010153"/>
          </a:xfrm>
          <a:prstGeom prst="rect">
            <a:avLst/>
          </a:prstGeom>
        </p:spPr>
        <p:txBody>
          <a:bodyPr rtlCol="0">
            <a:normAutofit/>
          </a:bodyPr>
          <a:lstStyle/>
          <a:p>
            <a:pPr lvl="0"/>
            <a:endParaRPr lang="en-US" noProof="0"/>
          </a:p>
        </p:txBody>
      </p:sp>
      <p:sp>
        <p:nvSpPr>
          <p:cNvPr id="12" name="Picture Placeholder 2"/>
          <p:cNvSpPr>
            <a:spLocks noGrp="1"/>
          </p:cNvSpPr>
          <p:nvPr>
            <p:ph type="pic" sz="quarter" idx="11"/>
          </p:nvPr>
        </p:nvSpPr>
        <p:spPr>
          <a:xfrm>
            <a:off x="3711067" y="1560950"/>
            <a:ext cx="3673141" cy="4098445"/>
          </a:xfrm>
          <a:prstGeom prst="rect">
            <a:avLst/>
          </a:prstGeom>
        </p:spPr>
        <p:txBody>
          <a:bodyPr rtlCol="0">
            <a:normAutofit/>
          </a:bodyPr>
          <a:lstStyle/>
          <a:p>
            <a:pPr lvl="0"/>
            <a:endParaRPr lang="en-US" noProof="0"/>
          </a:p>
        </p:txBody>
      </p:sp>
      <p:sp>
        <p:nvSpPr>
          <p:cNvPr id="13" name="Picture Placeholder 2"/>
          <p:cNvSpPr>
            <a:spLocks noGrp="1"/>
          </p:cNvSpPr>
          <p:nvPr>
            <p:ph type="pic" sz="quarter" idx="12"/>
          </p:nvPr>
        </p:nvSpPr>
        <p:spPr>
          <a:xfrm>
            <a:off x="7482919" y="3649242"/>
            <a:ext cx="3673141" cy="2010153"/>
          </a:xfrm>
          <a:prstGeom prst="rect">
            <a:avLst/>
          </a:prstGeom>
        </p:spPr>
        <p:txBody>
          <a:bodyPr rtlCol="0">
            <a:normAutofit/>
          </a:bodyPr>
          <a:lstStyle/>
          <a:p>
            <a:pPr lvl="0"/>
            <a:endParaRPr lang="en-US" noProof="0"/>
          </a:p>
        </p:txBody>
      </p:sp>
    </p:spTree>
    <p:extLst>
      <p:ext uri="{BB962C8B-B14F-4D97-AF65-F5344CB8AC3E}">
        <p14:creationId xmlns:p14="http://schemas.microsoft.com/office/powerpoint/2010/main" val="20763828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3_Image Layouts">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12192000" cy="6858000"/>
          </a:xfrm>
          <a:prstGeom prst="rect">
            <a:avLst/>
          </a:prstGeom>
          <a:solidFill>
            <a:schemeClr val="tx2">
              <a:lumMod val="10000"/>
              <a:lumOff val="90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6063652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3588FF-9C38-4B0D-B215-22BF7D65BB01}"/>
              </a:ext>
            </a:extLst>
          </p:cNvPr>
          <p:cNvSpPr>
            <a:spLocks noGrp="1"/>
          </p:cNvSpPr>
          <p:nvPr>
            <p:ph type="pic" sz="quarter" idx="10"/>
          </p:nvPr>
        </p:nvSpPr>
        <p:spPr>
          <a:xfrm>
            <a:off x="6713538" y="1554163"/>
            <a:ext cx="3932237" cy="5303837"/>
          </a:xfrm>
          <a:prstGeom prst="rect">
            <a:avLst/>
          </a:prstGeom>
        </p:spPr>
        <p:txBody>
          <a:bodyPr/>
          <a:lstStyle/>
          <a:p>
            <a:endParaRPr lang="en-US"/>
          </a:p>
        </p:txBody>
      </p:sp>
    </p:spTree>
    <p:extLst>
      <p:ext uri="{BB962C8B-B14F-4D97-AF65-F5344CB8AC3E}">
        <p14:creationId xmlns:p14="http://schemas.microsoft.com/office/powerpoint/2010/main" val="6627199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FE8E82A-2F84-4829-8246-67F3DC5A199C}"/>
              </a:ext>
            </a:extLst>
          </p:cNvPr>
          <p:cNvSpPr>
            <a:spLocks noGrp="1"/>
          </p:cNvSpPr>
          <p:nvPr>
            <p:ph type="pic" sz="quarter" idx="10"/>
          </p:nvPr>
        </p:nvSpPr>
        <p:spPr>
          <a:xfrm>
            <a:off x="0" y="0"/>
            <a:ext cx="6096000" cy="6858000"/>
          </a:xfrm>
          <a:prstGeom prst="rect">
            <a:avLst/>
          </a:prstGeom>
        </p:spPr>
        <p:txBody>
          <a:bodyPr/>
          <a:lstStyle/>
          <a:p>
            <a:endParaRPr lang="en-US"/>
          </a:p>
        </p:txBody>
      </p:sp>
    </p:spTree>
    <p:extLst>
      <p:ext uri="{BB962C8B-B14F-4D97-AF65-F5344CB8AC3E}">
        <p14:creationId xmlns:p14="http://schemas.microsoft.com/office/powerpoint/2010/main" val="1300131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69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3CBF423-C9B2-45E0-9834-3E4364E3BB80}"/>
              </a:ext>
            </a:extLst>
          </p:cNvPr>
          <p:cNvSpPr>
            <a:spLocks noGrp="1"/>
          </p:cNvSpPr>
          <p:nvPr>
            <p:ph type="pic" sz="quarter" idx="10"/>
          </p:nvPr>
        </p:nvSpPr>
        <p:spPr>
          <a:xfrm>
            <a:off x="0" y="0"/>
            <a:ext cx="12192000" cy="3429000"/>
          </a:xfrm>
          <a:prstGeom prst="rect">
            <a:avLst/>
          </a:prstGeom>
        </p:spPr>
        <p:txBody>
          <a:bodyPr/>
          <a:lstStyle/>
          <a:p>
            <a:endParaRPr lang="en-US"/>
          </a:p>
        </p:txBody>
      </p:sp>
    </p:spTree>
    <p:extLst>
      <p:ext uri="{BB962C8B-B14F-4D97-AF65-F5344CB8AC3E}">
        <p14:creationId xmlns:p14="http://schemas.microsoft.com/office/powerpoint/2010/main" val="29559001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4_Team09">
    <p:spTree>
      <p:nvGrpSpPr>
        <p:cNvPr id="1" name=""/>
        <p:cNvGrpSpPr/>
        <p:nvPr/>
      </p:nvGrpSpPr>
      <p:grpSpPr>
        <a:xfrm>
          <a:off x="0" y="0"/>
          <a:ext cx="0" cy="0"/>
          <a:chOff x="0" y="0"/>
          <a:chExt cx="0" cy="0"/>
        </a:xfrm>
      </p:grpSpPr>
      <p:sp>
        <p:nvSpPr>
          <p:cNvPr id="45" name="Title 1"/>
          <p:cNvSpPr>
            <a:spLocks noGrp="1"/>
          </p:cNvSpPr>
          <p:nvPr>
            <p:ph type="title"/>
          </p:nvPr>
        </p:nvSpPr>
        <p:spPr>
          <a:xfrm>
            <a:off x="529924" y="467784"/>
            <a:ext cx="11132152" cy="522816"/>
          </a:xfrm>
          <a:prstGeom prst="rect">
            <a:avLst/>
          </a:prstGeom>
        </p:spPr>
        <p:txBody>
          <a:bodyPr anchor="ctr"/>
          <a:lstStyle>
            <a:lvl1pPr>
              <a:defRPr sz="4800">
                <a:solidFill>
                  <a:schemeClr val="tx1">
                    <a:lumMod val="50000"/>
                    <a:lumOff val="50000"/>
                  </a:schemeClr>
                </a:solidFill>
              </a:defRPr>
            </a:lvl1pPr>
          </a:lstStyle>
          <a:p>
            <a:r>
              <a:rPr lang="en-US" dirty="0"/>
              <a:t>Click to edit Master title style</a:t>
            </a:r>
          </a:p>
        </p:txBody>
      </p:sp>
      <p:sp>
        <p:nvSpPr>
          <p:cNvPr id="46" name="Rectangle 45"/>
          <p:cNvSpPr/>
          <p:nvPr userDrawn="1"/>
        </p:nvSpPr>
        <p:spPr>
          <a:xfrm>
            <a:off x="5486400" y="1246598"/>
            <a:ext cx="1219200" cy="609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Picture Placeholder 7"/>
          <p:cNvSpPr>
            <a:spLocks noGrp="1"/>
          </p:cNvSpPr>
          <p:nvPr>
            <p:ph type="pic" sz="quarter" idx="29" hasCustomPrompt="1"/>
          </p:nvPr>
        </p:nvSpPr>
        <p:spPr>
          <a:xfrm>
            <a:off x="725049" y="1714231"/>
            <a:ext cx="3142760" cy="2057397"/>
          </a:xfrm>
          <a:prstGeom prst="rect">
            <a:avLst/>
          </a:prstGeom>
          <a:solidFill>
            <a:schemeClr val="bg1">
              <a:lumMod val="85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
        <p:nvSpPr>
          <p:cNvPr id="10" name="Picture Placeholder 7"/>
          <p:cNvSpPr>
            <a:spLocks noGrp="1"/>
          </p:cNvSpPr>
          <p:nvPr>
            <p:ph type="pic" sz="quarter" idx="30" hasCustomPrompt="1"/>
          </p:nvPr>
        </p:nvSpPr>
        <p:spPr>
          <a:xfrm>
            <a:off x="4529704" y="1714231"/>
            <a:ext cx="3142760" cy="2057397"/>
          </a:xfrm>
          <a:prstGeom prst="rect">
            <a:avLst/>
          </a:prstGeom>
          <a:solidFill>
            <a:schemeClr val="bg1">
              <a:lumMod val="85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31" hasCustomPrompt="1"/>
          </p:nvPr>
        </p:nvSpPr>
        <p:spPr>
          <a:xfrm>
            <a:off x="8347192" y="1714231"/>
            <a:ext cx="3142760" cy="2057397"/>
          </a:xfrm>
          <a:prstGeom prst="rect">
            <a:avLst/>
          </a:prstGeom>
          <a:solidFill>
            <a:schemeClr val="bg1">
              <a:lumMod val="85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9992768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6_Team09">
    <p:spTree>
      <p:nvGrpSpPr>
        <p:cNvPr id="1" name=""/>
        <p:cNvGrpSpPr/>
        <p:nvPr/>
      </p:nvGrpSpPr>
      <p:grpSpPr>
        <a:xfrm>
          <a:off x="0" y="0"/>
          <a:ext cx="0" cy="0"/>
          <a:chOff x="0" y="0"/>
          <a:chExt cx="0" cy="0"/>
        </a:xfrm>
      </p:grpSpPr>
      <p:sp>
        <p:nvSpPr>
          <p:cNvPr id="79" name="Picture Placeholder 7"/>
          <p:cNvSpPr>
            <a:spLocks noGrp="1"/>
          </p:cNvSpPr>
          <p:nvPr>
            <p:ph type="pic" sz="quarter" idx="29" hasCustomPrompt="1"/>
          </p:nvPr>
        </p:nvSpPr>
        <p:spPr>
          <a:xfrm>
            <a:off x="616980" y="1989221"/>
            <a:ext cx="5174221" cy="1846179"/>
          </a:xfrm>
          <a:prstGeom prst="parallelogram">
            <a:avLst>
              <a:gd name="adj" fmla="val 17398"/>
            </a:avLst>
          </a:prstGeom>
          <a:solidFill>
            <a:schemeClr val="bg1">
              <a:lumMod val="85000"/>
            </a:schemeClr>
          </a:solidFill>
          <a:ln w="19050">
            <a:solidFill>
              <a:schemeClr val="bg1"/>
            </a:solidFill>
          </a:ln>
        </p:spPr>
        <p:txBody>
          <a:bodyPr tIns="0" bIns="182880" anchor="b"/>
          <a:lstStyle>
            <a:lvl1pPr algn="ctr">
              <a:buNone/>
              <a:defRPr sz="800" baseline="0">
                <a:solidFill>
                  <a:schemeClr val="tx1">
                    <a:lumMod val="50000"/>
                    <a:lumOff val="50000"/>
                  </a:schemeClr>
                </a:solidFill>
              </a:defRPr>
            </a:lvl1pPr>
          </a:lstStyle>
          <a:p>
            <a:r>
              <a:rPr lang="en-US" dirty="0"/>
              <a:t>Click Icon To Add Image</a:t>
            </a:r>
          </a:p>
        </p:txBody>
      </p:sp>
      <p:sp>
        <p:nvSpPr>
          <p:cNvPr id="45" name="Title 1"/>
          <p:cNvSpPr>
            <a:spLocks noGrp="1"/>
          </p:cNvSpPr>
          <p:nvPr>
            <p:ph type="title"/>
          </p:nvPr>
        </p:nvSpPr>
        <p:spPr>
          <a:xfrm>
            <a:off x="529924" y="467784"/>
            <a:ext cx="11132152" cy="522816"/>
          </a:xfrm>
          <a:prstGeom prst="rect">
            <a:avLst/>
          </a:prstGeom>
        </p:spPr>
        <p:txBody>
          <a:bodyPr anchor="ctr"/>
          <a:lstStyle>
            <a:lvl1pPr>
              <a:defRPr sz="4800">
                <a:solidFill>
                  <a:schemeClr val="tx1">
                    <a:lumMod val="50000"/>
                    <a:lumOff val="50000"/>
                  </a:schemeClr>
                </a:solidFill>
              </a:defRPr>
            </a:lvl1pPr>
          </a:lstStyle>
          <a:p>
            <a:r>
              <a:rPr lang="en-US" dirty="0"/>
              <a:t>Click to edit Master title style</a:t>
            </a:r>
          </a:p>
        </p:txBody>
      </p:sp>
      <p:sp>
        <p:nvSpPr>
          <p:cNvPr id="46" name="Rectangle 45"/>
          <p:cNvSpPr/>
          <p:nvPr userDrawn="1"/>
        </p:nvSpPr>
        <p:spPr>
          <a:xfrm>
            <a:off x="5486400" y="1246598"/>
            <a:ext cx="1219200" cy="609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Picture Placeholder 7"/>
          <p:cNvSpPr>
            <a:spLocks noGrp="1"/>
          </p:cNvSpPr>
          <p:nvPr>
            <p:ph type="pic" sz="quarter" idx="30" hasCustomPrompt="1"/>
          </p:nvPr>
        </p:nvSpPr>
        <p:spPr>
          <a:xfrm>
            <a:off x="6487855" y="1989221"/>
            <a:ext cx="5174221" cy="1846179"/>
          </a:xfrm>
          <a:prstGeom prst="parallelogram">
            <a:avLst>
              <a:gd name="adj" fmla="val 17398"/>
            </a:avLst>
          </a:prstGeom>
          <a:solidFill>
            <a:schemeClr val="bg1">
              <a:lumMod val="85000"/>
            </a:schemeClr>
          </a:solidFill>
          <a:ln w="19050">
            <a:solidFill>
              <a:schemeClr val="bg1"/>
            </a:solidFill>
          </a:ln>
        </p:spPr>
        <p:txBody>
          <a:bodyPr tIns="0" bIns="182880" anchor="b"/>
          <a:lstStyle>
            <a:lvl1pPr algn="ctr">
              <a:buNone/>
              <a:defRPr sz="800" baseline="0">
                <a:solidFill>
                  <a:schemeClr val="tx1">
                    <a:lumMod val="50000"/>
                    <a:lumOff val="50000"/>
                  </a:schemeClr>
                </a:solidFill>
              </a:defRPr>
            </a:lvl1pPr>
          </a:lstStyle>
          <a:p>
            <a:r>
              <a:rPr lang="en-US" dirty="0"/>
              <a:t>Click Icon To Add Image</a:t>
            </a:r>
          </a:p>
        </p:txBody>
      </p:sp>
      <p:sp>
        <p:nvSpPr>
          <p:cNvPr id="20" name="Picture Placeholder 7"/>
          <p:cNvSpPr>
            <a:spLocks noGrp="1"/>
          </p:cNvSpPr>
          <p:nvPr>
            <p:ph type="pic" sz="quarter" idx="31" hasCustomPrompt="1"/>
          </p:nvPr>
        </p:nvSpPr>
        <p:spPr>
          <a:xfrm>
            <a:off x="616980" y="4517065"/>
            <a:ext cx="5174221" cy="1846179"/>
          </a:xfrm>
          <a:prstGeom prst="parallelogram">
            <a:avLst>
              <a:gd name="adj" fmla="val 17398"/>
            </a:avLst>
          </a:prstGeom>
          <a:solidFill>
            <a:schemeClr val="bg1">
              <a:lumMod val="85000"/>
            </a:schemeClr>
          </a:solidFill>
          <a:ln w="19050">
            <a:solidFill>
              <a:schemeClr val="bg1"/>
            </a:solidFill>
          </a:ln>
        </p:spPr>
        <p:txBody>
          <a:bodyPr tIns="0" bIns="182880" anchor="b"/>
          <a:lstStyle>
            <a:lvl1pPr algn="ctr">
              <a:buNone/>
              <a:defRPr sz="800" baseline="0">
                <a:solidFill>
                  <a:schemeClr val="tx1">
                    <a:lumMod val="50000"/>
                    <a:lumOff val="50000"/>
                  </a:schemeClr>
                </a:solidFill>
              </a:defRPr>
            </a:lvl1pPr>
          </a:lstStyle>
          <a:p>
            <a:r>
              <a:rPr lang="en-US" dirty="0"/>
              <a:t>Click Icon To Add Image</a:t>
            </a:r>
          </a:p>
        </p:txBody>
      </p:sp>
      <p:sp>
        <p:nvSpPr>
          <p:cNvPr id="22" name="Picture Placeholder 7"/>
          <p:cNvSpPr>
            <a:spLocks noGrp="1"/>
          </p:cNvSpPr>
          <p:nvPr>
            <p:ph type="pic" sz="quarter" idx="32" hasCustomPrompt="1"/>
          </p:nvPr>
        </p:nvSpPr>
        <p:spPr>
          <a:xfrm>
            <a:off x="6487855" y="4517065"/>
            <a:ext cx="5174221" cy="1846179"/>
          </a:xfrm>
          <a:prstGeom prst="parallelogram">
            <a:avLst>
              <a:gd name="adj" fmla="val 17398"/>
            </a:avLst>
          </a:prstGeom>
          <a:solidFill>
            <a:schemeClr val="bg1">
              <a:lumMod val="85000"/>
            </a:schemeClr>
          </a:solidFill>
          <a:ln w="19050">
            <a:solidFill>
              <a:schemeClr val="bg1"/>
            </a:solidFill>
          </a:ln>
        </p:spPr>
        <p:txBody>
          <a:bodyPr tIns="0" bIns="182880" anchor="b"/>
          <a:lstStyle>
            <a:lvl1pPr algn="ctr">
              <a:buNone/>
              <a:defRPr sz="8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3140008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kewed slid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36600" y="0"/>
            <a:ext cx="4718844" cy="6858000"/>
          </a:xfrm>
          <a:custGeom>
            <a:avLst/>
            <a:gdLst>
              <a:gd name="connsiteX0" fmla="*/ 0 w 9437687"/>
              <a:gd name="connsiteY0" fmla="*/ 0 h 13716000"/>
              <a:gd name="connsiteX1" fmla="*/ 9437687 w 9437687"/>
              <a:gd name="connsiteY1" fmla="*/ 0 h 13716000"/>
              <a:gd name="connsiteX2" fmla="*/ 9437687 w 9437687"/>
              <a:gd name="connsiteY2" fmla="*/ 13716000 h 13716000"/>
              <a:gd name="connsiteX3" fmla="*/ 0 w 9437687"/>
              <a:gd name="connsiteY3" fmla="*/ 13716000 h 13716000"/>
              <a:gd name="connsiteX4" fmla="*/ 0 w 9437687"/>
              <a:gd name="connsiteY4" fmla="*/ 0 h 13716000"/>
              <a:gd name="connsiteX0" fmla="*/ 0 w 9437687"/>
              <a:gd name="connsiteY0" fmla="*/ 0 h 13716000"/>
              <a:gd name="connsiteX1" fmla="*/ 6545631 w 9437687"/>
              <a:gd name="connsiteY1" fmla="*/ 0 h 13716000"/>
              <a:gd name="connsiteX2" fmla="*/ 9437687 w 9437687"/>
              <a:gd name="connsiteY2" fmla="*/ 13716000 h 13716000"/>
              <a:gd name="connsiteX3" fmla="*/ 0 w 9437687"/>
              <a:gd name="connsiteY3" fmla="*/ 13716000 h 13716000"/>
              <a:gd name="connsiteX4" fmla="*/ 0 w 9437687"/>
              <a:gd name="connsiteY4" fmla="*/ 0 h 13716000"/>
              <a:gd name="connsiteX0" fmla="*/ 0 w 9437687"/>
              <a:gd name="connsiteY0" fmla="*/ 0 h 13716000"/>
              <a:gd name="connsiteX1" fmla="*/ 6545631 w 9437687"/>
              <a:gd name="connsiteY1" fmla="*/ 0 h 13716000"/>
              <a:gd name="connsiteX2" fmla="*/ 9437687 w 9437687"/>
              <a:gd name="connsiteY2" fmla="*/ 13716000 h 13716000"/>
              <a:gd name="connsiteX3" fmla="*/ 2514600 w 9437687"/>
              <a:gd name="connsiteY3" fmla="*/ 13696950 h 13716000"/>
              <a:gd name="connsiteX4" fmla="*/ 0 w 94376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7687" h="13716000">
                <a:moveTo>
                  <a:pt x="0" y="0"/>
                </a:moveTo>
                <a:lnTo>
                  <a:pt x="6545631" y="0"/>
                </a:lnTo>
                <a:lnTo>
                  <a:pt x="9437687" y="13716000"/>
                </a:lnTo>
                <a:lnTo>
                  <a:pt x="2514600" y="13696950"/>
                </a:lnTo>
                <a:lnTo>
                  <a:pt x="0" y="0"/>
                </a:lnTo>
                <a:close/>
              </a:path>
            </a:pathLst>
          </a:custGeom>
          <a:ln w="12700">
            <a:miter lim="400000"/>
          </a:ln>
          <a:extLst>
            <a:ext uri="{C572A759-6A51-4108-AA02-DFA0A04FC94B}">
              <ma14:wrappingTextBoxFlag xmlns:ma14="http://schemas.microsoft.com/office/mac/drawingml/2011/main" xmlns="" val="1"/>
            </a:ext>
          </a:extLst>
        </p:spPr>
        <p:txBody>
          <a:bodyPr/>
          <a:lstStyle/>
          <a:p>
            <a:endParaRPr lang="en-US"/>
          </a:p>
        </p:txBody>
      </p:sp>
      <p:sp>
        <p:nvSpPr>
          <p:cNvPr id="6" name="Picture Placeholder 2"/>
          <p:cNvSpPr>
            <a:spLocks noGrp="1"/>
          </p:cNvSpPr>
          <p:nvPr>
            <p:ph type="pic" sz="quarter" idx="11"/>
          </p:nvPr>
        </p:nvSpPr>
        <p:spPr>
          <a:xfrm>
            <a:off x="3124200" y="0"/>
            <a:ext cx="4718844" cy="6858000"/>
          </a:xfrm>
          <a:custGeom>
            <a:avLst/>
            <a:gdLst>
              <a:gd name="connsiteX0" fmla="*/ 0 w 9437687"/>
              <a:gd name="connsiteY0" fmla="*/ 0 h 13716000"/>
              <a:gd name="connsiteX1" fmla="*/ 9437687 w 9437687"/>
              <a:gd name="connsiteY1" fmla="*/ 0 h 13716000"/>
              <a:gd name="connsiteX2" fmla="*/ 9437687 w 9437687"/>
              <a:gd name="connsiteY2" fmla="*/ 13716000 h 13716000"/>
              <a:gd name="connsiteX3" fmla="*/ 0 w 9437687"/>
              <a:gd name="connsiteY3" fmla="*/ 13716000 h 13716000"/>
              <a:gd name="connsiteX4" fmla="*/ 0 w 9437687"/>
              <a:gd name="connsiteY4" fmla="*/ 0 h 13716000"/>
              <a:gd name="connsiteX0" fmla="*/ 0 w 9437687"/>
              <a:gd name="connsiteY0" fmla="*/ 0 h 13716000"/>
              <a:gd name="connsiteX1" fmla="*/ 6545631 w 9437687"/>
              <a:gd name="connsiteY1" fmla="*/ 0 h 13716000"/>
              <a:gd name="connsiteX2" fmla="*/ 9437687 w 9437687"/>
              <a:gd name="connsiteY2" fmla="*/ 13716000 h 13716000"/>
              <a:gd name="connsiteX3" fmla="*/ 0 w 9437687"/>
              <a:gd name="connsiteY3" fmla="*/ 13716000 h 13716000"/>
              <a:gd name="connsiteX4" fmla="*/ 0 w 9437687"/>
              <a:gd name="connsiteY4" fmla="*/ 0 h 13716000"/>
              <a:gd name="connsiteX0" fmla="*/ 0 w 9437687"/>
              <a:gd name="connsiteY0" fmla="*/ 0 h 13716000"/>
              <a:gd name="connsiteX1" fmla="*/ 6545631 w 9437687"/>
              <a:gd name="connsiteY1" fmla="*/ 0 h 13716000"/>
              <a:gd name="connsiteX2" fmla="*/ 9437687 w 9437687"/>
              <a:gd name="connsiteY2" fmla="*/ 13716000 h 13716000"/>
              <a:gd name="connsiteX3" fmla="*/ 2514600 w 9437687"/>
              <a:gd name="connsiteY3" fmla="*/ 13696950 h 13716000"/>
              <a:gd name="connsiteX4" fmla="*/ 0 w 94376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7687" h="13716000">
                <a:moveTo>
                  <a:pt x="0" y="0"/>
                </a:moveTo>
                <a:lnTo>
                  <a:pt x="6545631" y="0"/>
                </a:lnTo>
                <a:lnTo>
                  <a:pt x="9437687" y="13716000"/>
                </a:lnTo>
                <a:lnTo>
                  <a:pt x="2514600" y="13696950"/>
                </a:lnTo>
                <a:lnTo>
                  <a:pt x="0" y="0"/>
                </a:lnTo>
                <a:close/>
              </a:path>
            </a:pathLst>
          </a:custGeom>
          <a:ln w="12700">
            <a:miter lim="400000"/>
          </a:ln>
          <a:extLst>
            <a:ext uri="{C572A759-6A51-4108-AA02-DFA0A04FC94B}">
              <ma14:wrappingTextBox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021334646"/>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1B0A5CE-B261-4592-9828-FCF188E437D8}"/>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34575647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theme" Target="../theme/theme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7762"/>
      </p:ext>
    </p:extLst>
  </p:cSld>
  <p:clrMap bg1="lt1" tx1="dk1" bg2="lt2" tx2="dk2" accent1="accent1" accent2="accent2" accent3="accent3" accent4="accent4" accent5="accent5" accent6="accent6" hlink="hlink" folHlink="folHlink"/>
  <p:sldLayoutIdLst>
    <p:sldLayoutId id="2147483649" r:id="rId1"/>
    <p:sldLayoutId id="2147483703" r:id="rId2"/>
    <p:sldLayoutId id="2147483702"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63" r:id="rId33"/>
    <p:sldLayoutId id="2147483664" r:id="rId34"/>
    <p:sldLayoutId id="2147483665" r:id="rId35"/>
    <p:sldLayoutId id="2147483666" r:id="rId36"/>
    <p:sldLayoutId id="2147483667" r:id="rId37"/>
    <p:sldLayoutId id="2147483650" r:id="rId38"/>
    <p:sldLayoutId id="2147483651" r:id="rId39"/>
    <p:sldLayoutId id="2147483652" r:id="rId40"/>
    <p:sldLayoutId id="2147483653" r:id="rId41"/>
    <p:sldLayoutId id="2147483654" r:id="rId42"/>
    <p:sldLayoutId id="2147483655" r:id="rId43"/>
    <p:sldLayoutId id="2147483656" r:id="rId44"/>
    <p:sldLayoutId id="2147483657" r:id="rId45"/>
    <p:sldLayoutId id="2147483660" r:id="rId46"/>
    <p:sldLayoutId id="2147483704" r:id="rId47"/>
    <p:sldLayoutId id="2147483705" r:id="rId4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653143" y="6357256"/>
            <a:ext cx="10929257"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313317"/>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 id="2147483754" r:id="rId47"/>
    <p:sldLayoutId id="2147483755" r:id="rId48"/>
    <p:sldLayoutId id="2147483756" r:id="rId49"/>
    <p:sldLayoutId id="2147483757" r:id="rId50"/>
    <p:sldLayoutId id="2147483758" r:id="rId5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6.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hyperlink" Target="http://www.carteroilusa.com/" TargetMode="External"/><Relationship Id="rId2" Type="http://schemas.openxmlformats.org/officeDocument/2006/relationships/image" Target="../media/image42.jpeg"/><Relationship Id="rId1" Type="http://schemas.openxmlformats.org/officeDocument/2006/relationships/slideLayout" Target="../slideLayouts/slideLayout4.xml"/><Relationship Id="rId6" Type="http://schemas.openxmlformats.org/officeDocument/2006/relationships/hyperlink" Target="mailto:sales@carteroilusa.com" TargetMode="External"/><Relationship Id="rId5" Type="http://schemas.openxmlformats.org/officeDocument/2006/relationships/image" Target="../media/image41.pn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50.xml"/><Relationship Id="rId6" Type="http://schemas.openxmlformats.org/officeDocument/2006/relationships/image" Target="../media/image48.jpeg"/><Relationship Id="rId5" Type="http://schemas.openxmlformats.org/officeDocument/2006/relationships/image" Target="../media/image47.jpeg"/><Relationship Id="rId10" Type="http://schemas.openxmlformats.org/officeDocument/2006/relationships/image" Target="../media/image1.png"/><Relationship Id="rId4" Type="http://schemas.openxmlformats.org/officeDocument/2006/relationships/image" Target="../media/image46.jpeg"/><Relationship Id="rId9" Type="http://schemas.openxmlformats.org/officeDocument/2006/relationships/image" Target="../media/image51.jpeg"/></Relationships>
</file>

<file path=ppt/slides/_rels/slide2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image" Target="../media/image1.png"/><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eg"/><Relationship Id="rId1" Type="http://schemas.openxmlformats.org/officeDocument/2006/relationships/slideLayout" Target="../slideLayouts/slideLayout5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8.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eg"/><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g"/><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60.xml"/><Relationship Id="rId5" Type="http://schemas.openxmlformats.org/officeDocument/2006/relationships/image" Target="../media/image1.png"/><Relationship Id="rId4" Type="http://schemas.openxmlformats.org/officeDocument/2006/relationships/image" Target="../media/image61.jpg"/></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xml"/><Relationship Id="rId1" Type="http://schemas.openxmlformats.org/officeDocument/2006/relationships/slideLayout" Target="../slideLayouts/slideLayout60.xml"/><Relationship Id="rId6" Type="http://schemas.openxmlformats.org/officeDocument/2006/relationships/image" Target="../media/image1.png"/><Relationship Id="rId5" Type="http://schemas.openxmlformats.org/officeDocument/2006/relationships/image" Target="../media/image55.jp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xml"/><Relationship Id="rId1" Type="http://schemas.openxmlformats.org/officeDocument/2006/relationships/slideLayout" Target="../slideLayouts/slideLayout60.xml"/><Relationship Id="rId6" Type="http://schemas.openxmlformats.org/officeDocument/2006/relationships/image" Target="../media/image1.png"/><Relationship Id="rId5" Type="http://schemas.openxmlformats.org/officeDocument/2006/relationships/image" Target="../media/image66.jpg"/><Relationship Id="rId4" Type="http://schemas.openxmlformats.org/officeDocument/2006/relationships/image" Target="../media/image65.jpg"/></Relationships>
</file>

<file path=ppt/slides/_rels/slide3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8.xml"/></Relationships>
</file>

<file path=ppt/slides/_rels/slide36.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jpeg"/><Relationship Id="rId7" Type="http://schemas.openxmlformats.org/officeDocument/2006/relationships/image" Target="../media/image73.jpg"/><Relationship Id="rId2" Type="http://schemas.openxmlformats.org/officeDocument/2006/relationships/image" Target="../media/image68.jpeg"/><Relationship Id="rId1" Type="http://schemas.openxmlformats.org/officeDocument/2006/relationships/slideLayout" Target="../slideLayouts/slideLayout89.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9" Type="http://schemas.openxmlformats.org/officeDocument/2006/relationships/image" Target="../media/image75.jpg"/></Relationships>
</file>

<file path=ppt/slides/_rels/slide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90.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jpeg"/><Relationship Id="rId1" Type="http://schemas.openxmlformats.org/officeDocument/2006/relationships/slideLayout" Target="../slideLayouts/slideLayout9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93.xml"/><Relationship Id="rId6" Type="http://schemas.openxmlformats.org/officeDocument/2006/relationships/image" Target="../media/image1.png"/><Relationship Id="rId5" Type="http://schemas.openxmlformats.org/officeDocument/2006/relationships/image" Target="../media/image82.sv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93.xml"/><Relationship Id="rId5" Type="http://schemas.microsoft.com/office/2007/relationships/hdphoto" Target="../media/hdphoto1.wdp"/><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9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9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4.png"/><Relationship Id="rId7"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9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jpeg"/><Relationship Id="rId1" Type="http://schemas.openxmlformats.org/officeDocument/2006/relationships/slideLayout" Target="../slideLayouts/slideLayout95.xml"/></Relationships>
</file>

<file path=ppt/slides/_rels/slide46.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95.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96.xml"/><Relationship Id="rId5" Type="http://schemas.openxmlformats.org/officeDocument/2006/relationships/image" Target="../media/image1.png"/><Relationship Id="rId4" Type="http://schemas.openxmlformats.org/officeDocument/2006/relationships/image" Target="../media/image104.svg"/></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97.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98.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98.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3" Type="http://schemas.openxmlformats.org/officeDocument/2006/relationships/hyperlink" Target="mailto:sales@carteroilusa.com" TargetMode="External"/><Relationship Id="rId2" Type="http://schemas.openxmlformats.org/officeDocument/2006/relationships/image" Target="../media/image41.png"/><Relationship Id="rId1" Type="http://schemas.openxmlformats.org/officeDocument/2006/relationships/slideLayout" Target="../slideLayouts/slideLayout60.xml"/><Relationship Id="rId4" Type="http://schemas.openxmlformats.org/officeDocument/2006/relationships/hyperlink" Target="http://www.carteroilusa.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B0B736A-DB8F-43C9-9926-9818DA54ED16}"/>
              </a:ext>
            </a:extLst>
          </p:cNvPr>
          <p:cNvGrpSpPr/>
          <p:nvPr/>
        </p:nvGrpSpPr>
        <p:grpSpPr>
          <a:xfrm>
            <a:off x="1957116" y="3366437"/>
            <a:ext cx="7470841" cy="3491563"/>
            <a:chOff x="536786" y="2042835"/>
            <a:chExt cx="8451126" cy="4123015"/>
          </a:xfrm>
          <a:solidFill>
            <a:schemeClr val="bg1">
              <a:lumMod val="50000"/>
            </a:schemeClr>
          </a:solidFill>
        </p:grpSpPr>
        <p:sp>
          <p:nvSpPr>
            <p:cNvPr id="5" name="Freeform 403"/>
            <p:cNvSpPr>
              <a:spLocks/>
            </p:cNvSpPr>
            <p:nvPr/>
          </p:nvSpPr>
          <p:spPr bwMode="auto">
            <a:xfrm>
              <a:off x="7137160" y="5003072"/>
              <a:ext cx="965751" cy="721890"/>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 name="Freeform 404"/>
            <p:cNvSpPr>
              <a:spLocks/>
            </p:cNvSpPr>
            <p:nvPr/>
          </p:nvSpPr>
          <p:spPr bwMode="auto">
            <a:xfrm>
              <a:off x="4377180" y="3162007"/>
              <a:ext cx="188950" cy="285849"/>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 name="Freeform 405"/>
            <p:cNvSpPr>
              <a:spLocks/>
            </p:cNvSpPr>
            <p:nvPr/>
          </p:nvSpPr>
          <p:spPr bwMode="auto">
            <a:xfrm>
              <a:off x="3945982" y="2863239"/>
              <a:ext cx="255165" cy="124354"/>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 name="Freeform 418"/>
            <p:cNvSpPr>
              <a:spLocks/>
            </p:cNvSpPr>
            <p:nvPr/>
          </p:nvSpPr>
          <p:spPr bwMode="auto">
            <a:xfrm>
              <a:off x="8448514" y="2730811"/>
              <a:ext cx="51678" cy="2906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 name="Freeform 419"/>
            <p:cNvSpPr>
              <a:spLocks/>
            </p:cNvSpPr>
            <p:nvPr/>
          </p:nvSpPr>
          <p:spPr bwMode="auto">
            <a:xfrm>
              <a:off x="8348385" y="3147473"/>
              <a:ext cx="29068" cy="24226"/>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 name="Freeform 420"/>
            <p:cNvSpPr>
              <a:spLocks/>
            </p:cNvSpPr>
            <p:nvPr/>
          </p:nvSpPr>
          <p:spPr bwMode="auto">
            <a:xfrm>
              <a:off x="7718548" y="3286361"/>
              <a:ext cx="24224" cy="12920"/>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 name="Freeform 421"/>
            <p:cNvSpPr>
              <a:spLocks/>
            </p:cNvSpPr>
            <p:nvPr/>
          </p:nvSpPr>
          <p:spPr bwMode="auto">
            <a:xfrm>
              <a:off x="8144899" y="3428477"/>
              <a:ext cx="24224" cy="22610"/>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 name="Freeform 422"/>
            <p:cNvSpPr>
              <a:spLocks/>
            </p:cNvSpPr>
            <p:nvPr/>
          </p:nvSpPr>
          <p:spPr bwMode="auto">
            <a:xfrm>
              <a:off x="8130365" y="3465621"/>
              <a:ext cx="9690" cy="484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 name="Freeform 423"/>
            <p:cNvSpPr>
              <a:spLocks/>
            </p:cNvSpPr>
            <p:nvPr/>
          </p:nvSpPr>
          <p:spPr bwMode="auto">
            <a:xfrm>
              <a:off x="8064152" y="3541525"/>
              <a:ext cx="14535" cy="4845"/>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 name="Freeform 424"/>
            <p:cNvSpPr>
              <a:spLocks/>
            </p:cNvSpPr>
            <p:nvPr/>
          </p:nvSpPr>
          <p:spPr bwMode="auto">
            <a:xfrm>
              <a:off x="8007627" y="3565749"/>
              <a:ext cx="33914" cy="19380"/>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 name="Freeform 425"/>
            <p:cNvSpPr>
              <a:spLocks/>
            </p:cNvSpPr>
            <p:nvPr/>
          </p:nvSpPr>
          <p:spPr bwMode="auto">
            <a:xfrm>
              <a:off x="7970483" y="3585129"/>
              <a:ext cx="27454" cy="17765"/>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 name="Freeform 426"/>
            <p:cNvSpPr>
              <a:spLocks/>
            </p:cNvSpPr>
            <p:nvPr/>
          </p:nvSpPr>
          <p:spPr bwMode="auto">
            <a:xfrm>
              <a:off x="7946258" y="3599664"/>
              <a:ext cx="24224" cy="22610"/>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 name="Freeform 427"/>
            <p:cNvSpPr>
              <a:spLocks/>
            </p:cNvSpPr>
            <p:nvPr/>
          </p:nvSpPr>
          <p:spPr bwMode="auto">
            <a:xfrm>
              <a:off x="7941413" y="3631963"/>
              <a:ext cx="4845" cy="484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 name="Freeform 428"/>
            <p:cNvSpPr>
              <a:spLocks/>
            </p:cNvSpPr>
            <p:nvPr/>
          </p:nvSpPr>
          <p:spPr bwMode="auto">
            <a:xfrm>
              <a:off x="7917189" y="3612584"/>
              <a:ext cx="24224" cy="19380"/>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 name="Freeform 429"/>
            <p:cNvSpPr>
              <a:spLocks/>
            </p:cNvSpPr>
            <p:nvPr/>
          </p:nvSpPr>
          <p:spPr bwMode="auto">
            <a:xfrm>
              <a:off x="7742772" y="3788615"/>
              <a:ext cx="9690" cy="14535"/>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grpSp>
          <p:nvGrpSpPr>
            <p:cNvPr id="20" name="Group 19"/>
            <p:cNvGrpSpPr/>
            <p:nvPr/>
          </p:nvGrpSpPr>
          <p:grpSpPr>
            <a:xfrm>
              <a:off x="7568357" y="3585129"/>
              <a:ext cx="353676" cy="335914"/>
              <a:chOff x="5961121" y="2686387"/>
              <a:chExt cx="288233" cy="273757"/>
            </a:xfrm>
            <a:grpFill/>
          </p:grpSpPr>
          <p:sp>
            <p:nvSpPr>
              <p:cNvPr id="282" name="Freeform 430"/>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83" name="Freeform 431"/>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grpSp>
        <p:sp>
          <p:nvSpPr>
            <p:cNvPr id="21" name="Freeform 432"/>
            <p:cNvSpPr>
              <a:spLocks/>
            </p:cNvSpPr>
            <p:nvPr/>
          </p:nvSpPr>
          <p:spPr bwMode="auto">
            <a:xfrm>
              <a:off x="7657178" y="3893588"/>
              <a:ext cx="9690" cy="12920"/>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 name="Freeform 433"/>
            <p:cNvSpPr>
              <a:spLocks/>
            </p:cNvSpPr>
            <p:nvPr/>
          </p:nvSpPr>
          <p:spPr bwMode="auto">
            <a:xfrm>
              <a:off x="7600654" y="3893588"/>
              <a:ext cx="61368" cy="46834"/>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 name="Freeform 434"/>
            <p:cNvSpPr>
              <a:spLocks/>
            </p:cNvSpPr>
            <p:nvPr/>
          </p:nvSpPr>
          <p:spPr bwMode="auto">
            <a:xfrm>
              <a:off x="7539286" y="3911353"/>
              <a:ext cx="51678" cy="75904"/>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 name="Freeform 435"/>
            <p:cNvSpPr>
              <a:spLocks/>
            </p:cNvSpPr>
            <p:nvPr/>
          </p:nvSpPr>
          <p:spPr bwMode="auto">
            <a:xfrm>
              <a:off x="7487608" y="4097075"/>
              <a:ext cx="17765" cy="14535"/>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 name="Freeform 436"/>
            <p:cNvSpPr>
              <a:spLocks/>
            </p:cNvSpPr>
            <p:nvPr/>
          </p:nvSpPr>
          <p:spPr bwMode="auto">
            <a:xfrm>
              <a:off x="7529596" y="4050240"/>
              <a:ext cx="9690" cy="8075"/>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 name="Freeform 437"/>
            <p:cNvSpPr>
              <a:spLocks/>
            </p:cNvSpPr>
            <p:nvPr/>
          </p:nvSpPr>
          <p:spPr bwMode="auto">
            <a:xfrm>
              <a:off x="7402014" y="4148753"/>
              <a:ext cx="9690" cy="4845"/>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 name="Freeform 438"/>
            <p:cNvSpPr>
              <a:spLocks/>
            </p:cNvSpPr>
            <p:nvPr/>
          </p:nvSpPr>
          <p:spPr bwMode="auto">
            <a:xfrm>
              <a:off x="7311577" y="4130988"/>
              <a:ext cx="56524" cy="79134"/>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8" name="Freeform 439"/>
            <p:cNvSpPr>
              <a:spLocks/>
            </p:cNvSpPr>
            <p:nvPr/>
          </p:nvSpPr>
          <p:spPr bwMode="auto">
            <a:xfrm>
              <a:off x="7032187" y="4263416"/>
              <a:ext cx="66214" cy="46834"/>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9" name="Freeform 440"/>
            <p:cNvSpPr>
              <a:spLocks/>
            </p:cNvSpPr>
            <p:nvPr/>
          </p:nvSpPr>
          <p:spPr bwMode="auto">
            <a:xfrm>
              <a:off x="7301887" y="4295716"/>
              <a:ext cx="95282" cy="134042"/>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0" name="Freeform 441"/>
            <p:cNvSpPr>
              <a:spLocks/>
            </p:cNvSpPr>
            <p:nvPr/>
          </p:nvSpPr>
          <p:spPr bwMode="auto">
            <a:xfrm>
              <a:off x="7382635" y="4410378"/>
              <a:ext cx="29068" cy="37146"/>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1" name="Freeform 443"/>
            <p:cNvSpPr>
              <a:spLocks/>
            </p:cNvSpPr>
            <p:nvPr/>
          </p:nvSpPr>
          <p:spPr bwMode="auto">
            <a:xfrm>
              <a:off x="7316420" y="4415224"/>
              <a:ext cx="29068" cy="37146"/>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2" name="Freeform 444"/>
            <p:cNvSpPr>
              <a:spLocks/>
            </p:cNvSpPr>
            <p:nvPr/>
          </p:nvSpPr>
          <p:spPr bwMode="auto">
            <a:xfrm>
              <a:off x="7350335" y="4452367"/>
              <a:ext cx="41989" cy="48449"/>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3" name="Freeform 445"/>
            <p:cNvSpPr>
              <a:spLocks/>
            </p:cNvSpPr>
            <p:nvPr/>
          </p:nvSpPr>
          <p:spPr bwMode="auto">
            <a:xfrm>
              <a:off x="7360026" y="4481437"/>
              <a:ext cx="32300" cy="51678"/>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4" name="Freeform 446"/>
            <p:cNvSpPr>
              <a:spLocks/>
            </p:cNvSpPr>
            <p:nvPr/>
          </p:nvSpPr>
          <p:spPr bwMode="auto">
            <a:xfrm>
              <a:off x="7387478" y="4476592"/>
              <a:ext cx="19380" cy="37146"/>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5" name="Freeform 447"/>
            <p:cNvSpPr>
              <a:spLocks/>
            </p:cNvSpPr>
            <p:nvPr/>
          </p:nvSpPr>
          <p:spPr bwMode="auto">
            <a:xfrm>
              <a:off x="7397169" y="4500816"/>
              <a:ext cx="29068" cy="17765"/>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6" name="Freeform 450"/>
            <p:cNvSpPr>
              <a:spLocks/>
            </p:cNvSpPr>
            <p:nvPr/>
          </p:nvSpPr>
          <p:spPr bwMode="auto">
            <a:xfrm>
              <a:off x="7240517" y="4486282"/>
              <a:ext cx="56524" cy="5652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7" name="Freeform 451"/>
            <p:cNvSpPr>
              <a:spLocks/>
            </p:cNvSpPr>
            <p:nvPr/>
          </p:nvSpPr>
          <p:spPr bwMode="auto">
            <a:xfrm>
              <a:off x="7406859" y="4415224"/>
              <a:ext cx="9690" cy="4845"/>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8" name="Freeform 452"/>
            <p:cNvSpPr>
              <a:spLocks/>
            </p:cNvSpPr>
            <p:nvPr/>
          </p:nvSpPr>
          <p:spPr bwMode="auto">
            <a:xfrm>
              <a:off x="6720497" y="4609019"/>
              <a:ext cx="264855" cy="27615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9" name="Freeform 453"/>
            <p:cNvSpPr>
              <a:spLocks/>
            </p:cNvSpPr>
            <p:nvPr/>
          </p:nvSpPr>
          <p:spPr bwMode="auto">
            <a:xfrm>
              <a:off x="6767331" y="4709149"/>
              <a:ext cx="24224" cy="24226"/>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0" name="Freeform 454"/>
            <p:cNvSpPr>
              <a:spLocks/>
            </p:cNvSpPr>
            <p:nvPr/>
          </p:nvSpPr>
          <p:spPr bwMode="auto">
            <a:xfrm>
              <a:off x="6801246" y="4765673"/>
              <a:ext cx="22610" cy="24226"/>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1" name="Freeform 455"/>
            <p:cNvSpPr>
              <a:spLocks/>
            </p:cNvSpPr>
            <p:nvPr/>
          </p:nvSpPr>
          <p:spPr bwMode="auto">
            <a:xfrm>
              <a:off x="6961128" y="4780206"/>
              <a:ext cx="33914" cy="33914"/>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2" name="Freeform 456"/>
            <p:cNvSpPr>
              <a:spLocks/>
            </p:cNvSpPr>
            <p:nvPr/>
          </p:nvSpPr>
          <p:spPr bwMode="auto">
            <a:xfrm>
              <a:off x="7014422" y="4804432"/>
              <a:ext cx="17765" cy="17765"/>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3" name="Freeform 457"/>
            <p:cNvSpPr>
              <a:spLocks/>
            </p:cNvSpPr>
            <p:nvPr/>
          </p:nvSpPr>
          <p:spPr bwMode="auto">
            <a:xfrm>
              <a:off x="6965972" y="4885179"/>
              <a:ext cx="218021" cy="71059"/>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4" name="Freeform 458"/>
            <p:cNvSpPr>
              <a:spLocks/>
            </p:cNvSpPr>
            <p:nvPr/>
          </p:nvSpPr>
          <p:spPr bwMode="auto">
            <a:xfrm>
              <a:off x="7127469" y="4902943"/>
              <a:ext cx="37143" cy="14535"/>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5" name="Freeform 459"/>
            <p:cNvSpPr>
              <a:spLocks/>
            </p:cNvSpPr>
            <p:nvPr/>
          </p:nvSpPr>
          <p:spPr bwMode="auto">
            <a:xfrm>
              <a:off x="7179148" y="4936858"/>
              <a:ext cx="29068" cy="19380"/>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6" name="Freeform 460"/>
            <p:cNvSpPr>
              <a:spLocks/>
            </p:cNvSpPr>
            <p:nvPr/>
          </p:nvSpPr>
          <p:spPr bwMode="auto">
            <a:xfrm>
              <a:off x="7208218" y="4941702"/>
              <a:ext cx="22610" cy="14535"/>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7" name="Freeform 461"/>
            <p:cNvSpPr>
              <a:spLocks/>
            </p:cNvSpPr>
            <p:nvPr/>
          </p:nvSpPr>
          <p:spPr bwMode="auto">
            <a:xfrm>
              <a:off x="7225982" y="4941702"/>
              <a:ext cx="33914" cy="19380"/>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8" name="Freeform 462"/>
            <p:cNvSpPr>
              <a:spLocks/>
            </p:cNvSpPr>
            <p:nvPr/>
          </p:nvSpPr>
          <p:spPr bwMode="auto">
            <a:xfrm>
              <a:off x="7250206" y="4936858"/>
              <a:ext cx="38759" cy="24226"/>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9" name="Freeform 463"/>
            <p:cNvSpPr>
              <a:spLocks/>
            </p:cNvSpPr>
            <p:nvPr/>
          </p:nvSpPr>
          <p:spPr bwMode="auto">
            <a:xfrm>
              <a:off x="7301887" y="4941702"/>
              <a:ext cx="58139" cy="19380"/>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0" name="Freeform 464"/>
            <p:cNvSpPr>
              <a:spLocks/>
            </p:cNvSpPr>
            <p:nvPr/>
          </p:nvSpPr>
          <p:spPr bwMode="auto">
            <a:xfrm>
              <a:off x="7284121" y="4969156"/>
              <a:ext cx="51678" cy="2906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1" name="Freeform 465"/>
            <p:cNvSpPr>
              <a:spLocks/>
            </p:cNvSpPr>
            <p:nvPr/>
          </p:nvSpPr>
          <p:spPr bwMode="auto">
            <a:xfrm>
              <a:off x="7448847" y="4817351"/>
              <a:ext cx="29068" cy="19380"/>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2" name="Freeform 466"/>
            <p:cNvSpPr>
              <a:spLocks/>
            </p:cNvSpPr>
            <p:nvPr/>
          </p:nvSpPr>
          <p:spPr bwMode="auto">
            <a:xfrm>
              <a:off x="7497297" y="4814121"/>
              <a:ext cx="71059" cy="22610"/>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3" name="Freeform 467"/>
            <p:cNvSpPr>
              <a:spLocks/>
            </p:cNvSpPr>
            <p:nvPr/>
          </p:nvSpPr>
          <p:spPr bwMode="auto">
            <a:xfrm>
              <a:off x="7279276" y="4704301"/>
              <a:ext cx="151807" cy="17118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4" name="Freeform 468"/>
            <p:cNvSpPr>
              <a:spLocks/>
            </p:cNvSpPr>
            <p:nvPr/>
          </p:nvSpPr>
          <p:spPr bwMode="auto">
            <a:xfrm>
              <a:off x="7482762" y="4694612"/>
              <a:ext cx="37143" cy="71059"/>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5" name="Freeform 469"/>
            <p:cNvSpPr>
              <a:spLocks/>
            </p:cNvSpPr>
            <p:nvPr/>
          </p:nvSpPr>
          <p:spPr bwMode="auto">
            <a:xfrm>
              <a:off x="7502143" y="4684923"/>
              <a:ext cx="12920" cy="9690"/>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6" name="Freeform 470"/>
            <p:cNvSpPr>
              <a:spLocks/>
            </p:cNvSpPr>
            <p:nvPr/>
          </p:nvSpPr>
          <p:spPr bwMode="auto">
            <a:xfrm>
              <a:off x="7553822" y="4746292"/>
              <a:ext cx="22610" cy="9690"/>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7" name="Freeform 471"/>
            <p:cNvSpPr>
              <a:spLocks/>
            </p:cNvSpPr>
            <p:nvPr/>
          </p:nvSpPr>
          <p:spPr bwMode="auto">
            <a:xfrm>
              <a:off x="7558668" y="4751136"/>
              <a:ext cx="88824" cy="5329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8" name="Freeform 472"/>
            <p:cNvSpPr>
              <a:spLocks/>
            </p:cNvSpPr>
            <p:nvPr/>
          </p:nvSpPr>
          <p:spPr bwMode="auto">
            <a:xfrm>
              <a:off x="7980173" y="4841575"/>
              <a:ext cx="98513" cy="5652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9" name="Freeform 473"/>
            <p:cNvSpPr>
              <a:spLocks/>
            </p:cNvSpPr>
            <p:nvPr/>
          </p:nvSpPr>
          <p:spPr bwMode="auto">
            <a:xfrm>
              <a:off x="8122291" y="4870644"/>
              <a:ext cx="41989" cy="51678"/>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0" name="Freeform 474"/>
            <p:cNvSpPr>
              <a:spLocks/>
            </p:cNvSpPr>
            <p:nvPr/>
          </p:nvSpPr>
          <p:spPr bwMode="auto">
            <a:xfrm>
              <a:off x="8245027" y="4965928"/>
              <a:ext cx="27454" cy="27454"/>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1" name="Freeform 475"/>
            <p:cNvSpPr>
              <a:spLocks/>
            </p:cNvSpPr>
            <p:nvPr/>
          </p:nvSpPr>
          <p:spPr bwMode="auto">
            <a:xfrm>
              <a:off x="8215958" y="4922323"/>
              <a:ext cx="43604" cy="2906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2" name="Freeform 476"/>
            <p:cNvSpPr>
              <a:spLocks/>
            </p:cNvSpPr>
            <p:nvPr/>
          </p:nvSpPr>
          <p:spPr bwMode="auto">
            <a:xfrm>
              <a:off x="8173969" y="4902943"/>
              <a:ext cx="19380" cy="24226"/>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4" name="Freeform 482"/>
            <p:cNvSpPr>
              <a:spLocks/>
            </p:cNvSpPr>
            <p:nvPr/>
          </p:nvSpPr>
          <p:spPr bwMode="auto">
            <a:xfrm>
              <a:off x="7889734" y="5766952"/>
              <a:ext cx="90439" cy="85593"/>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5" name="Freeform 483"/>
            <p:cNvSpPr>
              <a:spLocks/>
            </p:cNvSpPr>
            <p:nvPr/>
          </p:nvSpPr>
          <p:spPr bwMode="auto">
            <a:xfrm>
              <a:off x="7960793" y="5742728"/>
              <a:ext cx="14535" cy="24226"/>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6" name="Freeform 484"/>
            <p:cNvSpPr>
              <a:spLocks/>
            </p:cNvSpPr>
            <p:nvPr/>
          </p:nvSpPr>
          <p:spPr bwMode="auto">
            <a:xfrm>
              <a:off x="7865511" y="5742728"/>
              <a:ext cx="9690" cy="969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7" name="Freeform 486"/>
            <p:cNvSpPr>
              <a:spLocks/>
            </p:cNvSpPr>
            <p:nvPr/>
          </p:nvSpPr>
          <p:spPr bwMode="auto">
            <a:xfrm>
              <a:off x="5517347" y="5027296"/>
              <a:ext cx="171187" cy="331068"/>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8" name="Freeform 489"/>
            <p:cNvSpPr>
              <a:spLocks/>
            </p:cNvSpPr>
            <p:nvPr/>
          </p:nvSpPr>
          <p:spPr bwMode="auto">
            <a:xfrm>
              <a:off x="6166563" y="2574159"/>
              <a:ext cx="41989" cy="24226"/>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9" name="Freeform 490"/>
            <p:cNvSpPr>
              <a:spLocks/>
            </p:cNvSpPr>
            <p:nvPr/>
          </p:nvSpPr>
          <p:spPr bwMode="auto">
            <a:xfrm>
              <a:off x="7112935" y="2527325"/>
              <a:ext cx="46834" cy="22610"/>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0" name="Freeform 492"/>
            <p:cNvSpPr>
              <a:spLocks/>
            </p:cNvSpPr>
            <p:nvPr/>
          </p:nvSpPr>
          <p:spPr bwMode="auto">
            <a:xfrm>
              <a:off x="6370050" y="2593540"/>
              <a:ext cx="27454" cy="19380"/>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1" name="Freeform 493"/>
            <p:cNvSpPr>
              <a:spLocks/>
            </p:cNvSpPr>
            <p:nvPr/>
          </p:nvSpPr>
          <p:spPr bwMode="auto">
            <a:xfrm>
              <a:off x="4722781" y="3651343"/>
              <a:ext cx="27454" cy="51678"/>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2" name="Freeform 494"/>
            <p:cNvSpPr>
              <a:spLocks/>
            </p:cNvSpPr>
            <p:nvPr/>
          </p:nvSpPr>
          <p:spPr bwMode="auto">
            <a:xfrm>
              <a:off x="4713092" y="3698178"/>
              <a:ext cx="41989" cy="71059"/>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3" name="Freeform 496"/>
            <p:cNvSpPr>
              <a:spLocks/>
            </p:cNvSpPr>
            <p:nvPr/>
          </p:nvSpPr>
          <p:spPr bwMode="auto">
            <a:xfrm>
              <a:off x="5262181" y="3849984"/>
              <a:ext cx="61368" cy="33914"/>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4" name="Freeform 497"/>
            <p:cNvSpPr>
              <a:spLocks/>
            </p:cNvSpPr>
            <p:nvPr/>
          </p:nvSpPr>
          <p:spPr bwMode="auto">
            <a:xfrm>
              <a:off x="5058697" y="3854829"/>
              <a:ext cx="71059" cy="19380"/>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5" name="Freeform 498"/>
            <p:cNvSpPr>
              <a:spLocks/>
            </p:cNvSpPr>
            <p:nvPr/>
          </p:nvSpPr>
          <p:spPr bwMode="auto">
            <a:xfrm>
              <a:off x="5024782" y="3157164"/>
              <a:ext cx="33914" cy="33914"/>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6" name="Freeform 499"/>
            <p:cNvSpPr>
              <a:spLocks/>
            </p:cNvSpPr>
            <p:nvPr/>
          </p:nvSpPr>
          <p:spPr bwMode="auto">
            <a:xfrm>
              <a:off x="5029626" y="3144244"/>
              <a:ext cx="24224" cy="12920"/>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7" name="Freeform 500"/>
            <p:cNvSpPr>
              <a:spLocks/>
            </p:cNvSpPr>
            <p:nvPr/>
          </p:nvSpPr>
          <p:spPr bwMode="auto">
            <a:xfrm>
              <a:off x="4931113" y="3176542"/>
              <a:ext cx="27454" cy="46834"/>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8" name="Freeform 501"/>
            <p:cNvSpPr>
              <a:spLocks/>
            </p:cNvSpPr>
            <p:nvPr/>
          </p:nvSpPr>
          <p:spPr bwMode="auto">
            <a:xfrm>
              <a:off x="4973103" y="3095794"/>
              <a:ext cx="19380" cy="19380"/>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9" name="Freeform 502"/>
            <p:cNvSpPr>
              <a:spLocks/>
            </p:cNvSpPr>
            <p:nvPr/>
          </p:nvSpPr>
          <p:spPr bwMode="auto">
            <a:xfrm>
              <a:off x="4784152" y="3242756"/>
              <a:ext cx="27454" cy="43604"/>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0" name="Freeform 503"/>
            <p:cNvSpPr>
              <a:spLocks/>
            </p:cNvSpPr>
            <p:nvPr/>
          </p:nvSpPr>
          <p:spPr bwMode="auto">
            <a:xfrm>
              <a:off x="4750239" y="3252446"/>
              <a:ext cx="38759" cy="38759"/>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1" name="Freeform 504"/>
            <p:cNvSpPr>
              <a:spLocks/>
            </p:cNvSpPr>
            <p:nvPr/>
          </p:nvSpPr>
          <p:spPr bwMode="auto">
            <a:xfrm>
              <a:off x="4580665" y="3741781"/>
              <a:ext cx="22610" cy="17765"/>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2" name="Freeform 505"/>
            <p:cNvSpPr>
              <a:spLocks/>
            </p:cNvSpPr>
            <p:nvPr/>
          </p:nvSpPr>
          <p:spPr bwMode="auto">
            <a:xfrm>
              <a:off x="4348108" y="3162007"/>
              <a:ext cx="29068" cy="2906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3" name="Freeform 506"/>
            <p:cNvSpPr>
              <a:spLocks/>
            </p:cNvSpPr>
            <p:nvPr/>
          </p:nvSpPr>
          <p:spPr bwMode="auto">
            <a:xfrm>
              <a:off x="4362645" y="3195922"/>
              <a:ext cx="14535" cy="14535"/>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4" name="Freeform 507"/>
            <p:cNvSpPr>
              <a:spLocks/>
            </p:cNvSpPr>
            <p:nvPr/>
          </p:nvSpPr>
          <p:spPr bwMode="auto">
            <a:xfrm>
              <a:off x="4377180" y="3210457"/>
              <a:ext cx="8075" cy="4845"/>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5" name="Freeform 508"/>
            <p:cNvSpPr>
              <a:spLocks/>
            </p:cNvSpPr>
            <p:nvPr/>
          </p:nvSpPr>
          <p:spPr bwMode="auto">
            <a:xfrm>
              <a:off x="4377180" y="3223377"/>
              <a:ext cx="4845" cy="9690"/>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6" name="Freeform 509"/>
            <p:cNvSpPr>
              <a:spLocks/>
            </p:cNvSpPr>
            <p:nvPr/>
          </p:nvSpPr>
          <p:spPr bwMode="auto">
            <a:xfrm>
              <a:off x="4377180" y="3233066"/>
              <a:ext cx="8075" cy="4845"/>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7" name="Freeform 510"/>
            <p:cNvSpPr>
              <a:spLocks/>
            </p:cNvSpPr>
            <p:nvPr/>
          </p:nvSpPr>
          <p:spPr bwMode="auto">
            <a:xfrm>
              <a:off x="4414323" y="3304124"/>
              <a:ext cx="4845" cy="9690"/>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8" name="Freeform 511"/>
            <p:cNvSpPr>
              <a:spLocks/>
            </p:cNvSpPr>
            <p:nvPr/>
          </p:nvSpPr>
          <p:spPr bwMode="auto">
            <a:xfrm>
              <a:off x="4485383" y="3090950"/>
              <a:ext cx="9690" cy="19380"/>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9" name="Freeform 522"/>
            <p:cNvSpPr>
              <a:spLocks/>
            </p:cNvSpPr>
            <p:nvPr/>
          </p:nvSpPr>
          <p:spPr bwMode="auto">
            <a:xfrm>
              <a:off x="2757367" y="5791176"/>
              <a:ext cx="29068" cy="51678"/>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0" name="Freeform 523"/>
            <p:cNvSpPr>
              <a:spLocks/>
            </p:cNvSpPr>
            <p:nvPr/>
          </p:nvSpPr>
          <p:spPr bwMode="auto">
            <a:xfrm>
              <a:off x="2852650" y="4447521"/>
              <a:ext cx="22610" cy="19380"/>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1" name="Freeform 524"/>
            <p:cNvSpPr>
              <a:spLocks/>
            </p:cNvSpPr>
            <p:nvPr/>
          </p:nvSpPr>
          <p:spPr bwMode="auto">
            <a:xfrm>
              <a:off x="3056135" y="4476592"/>
              <a:ext cx="27454" cy="37146"/>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2" name="Freeform 525"/>
            <p:cNvSpPr>
              <a:spLocks/>
            </p:cNvSpPr>
            <p:nvPr/>
          </p:nvSpPr>
          <p:spPr bwMode="auto">
            <a:xfrm>
              <a:off x="3316146" y="4733372"/>
              <a:ext cx="66214" cy="61368"/>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3" name="Freeform 526"/>
            <p:cNvSpPr>
              <a:spLocks/>
            </p:cNvSpPr>
            <p:nvPr/>
          </p:nvSpPr>
          <p:spPr bwMode="auto">
            <a:xfrm>
              <a:off x="2928554" y="4295716"/>
              <a:ext cx="46834" cy="19380"/>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4" name="Freeform 529"/>
            <p:cNvSpPr>
              <a:spLocks/>
            </p:cNvSpPr>
            <p:nvPr/>
          </p:nvSpPr>
          <p:spPr bwMode="auto">
            <a:xfrm>
              <a:off x="2662084" y="4130988"/>
              <a:ext cx="19380" cy="17765"/>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5" name="Freeform 531"/>
            <p:cNvSpPr>
              <a:spLocks/>
            </p:cNvSpPr>
            <p:nvPr/>
          </p:nvSpPr>
          <p:spPr bwMode="auto">
            <a:xfrm>
              <a:off x="3065825" y="3531836"/>
              <a:ext cx="27454" cy="48449"/>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6" name="Freeform 532"/>
            <p:cNvSpPr>
              <a:spLocks/>
            </p:cNvSpPr>
            <p:nvPr/>
          </p:nvSpPr>
          <p:spPr bwMode="auto">
            <a:xfrm>
              <a:off x="3078745" y="3556061"/>
              <a:ext cx="33914" cy="19380"/>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7" name="Freeform 533"/>
            <p:cNvSpPr>
              <a:spLocks/>
            </p:cNvSpPr>
            <p:nvPr/>
          </p:nvSpPr>
          <p:spPr bwMode="auto">
            <a:xfrm>
              <a:off x="2985076" y="3536680"/>
              <a:ext cx="71059" cy="33914"/>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8" name="Freeform 534"/>
            <p:cNvSpPr>
              <a:spLocks/>
            </p:cNvSpPr>
            <p:nvPr/>
          </p:nvSpPr>
          <p:spPr bwMode="auto">
            <a:xfrm>
              <a:off x="2999613" y="3443012"/>
              <a:ext cx="74288" cy="37146"/>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9" name="Freeform 535"/>
            <p:cNvSpPr>
              <a:spLocks/>
            </p:cNvSpPr>
            <p:nvPr/>
          </p:nvSpPr>
          <p:spPr bwMode="auto">
            <a:xfrm>
              <a:off x="3117504" y="3394563"/>
              <a:ext cx="151807" cy="146962"/>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0" name="Freeform 536"/>
            <p:cNvSpPr>
              <a:spLocks/>
            </p:cNvSpPr>
            <p:nvPr/>
          </p:nvSpPr>
          <p:spPr bwMode="auto">
            <a:xfrm>
              <a:off x="3240242" y="3499536"/>
              <a:ext cx="38759" cy="46834"/>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1" name="Freeform 537"/>
            <p:cNvSpPr>
              <a:spLocks/>
            </p:cNvSpPr>
            <p:nvPr/>
          </p:nvSpPr>
          <p:spPr bwMode="auto">
            <a:xfrm>
              <a:off x="2975388" y="3044114"/>
              <a:ext cx="14535" cy="27454"/>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2" name="Freeform 538"/>
            <p:cNvSpPr>
              <a:spLocks/>
            </p:cNvSpPr>
            <p:nvPr/>
          </p:nvSpPr>
          <p:spPr bwMode="auto">
            <a:xfrm>
              <a:off x="2904331" y="3090950"/>
              <a:ext cx="14535" cy="14535"/>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3" name="Freeform 539"/>
            <p:cNvSpPr>
              <a:spLocks/>
            </p:cNvSpPr>
            <p:nvPr/>
          </p:nvSpPr>
          <p:spPr bwMode="auto">
            <a:xfrm>
              <a:off x="2578105" y="3342885"/>
              <a:ext cx="32300" cy="19380"/>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4" name="Freeform 540"/>
            <p:cNvSpPr>
              <a:spLocks/>
            </p:cNvSpPr>
            <p:nvPr/>
          </p:nvSpPr>
          <p:spPr bwMode="auto">
            <a:xfrm>
              <a:off x="2629784" y="3228222"/>
              <a:ext cx="29068" cy="2906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5" name="Freeform 541"/>
            <p:cNvSpPr>
              <a:spLocks/>
            </p:cNvSpPr>
            <p:nvPr/>
          </p:nvSpPr>
          <p:spPr bwMode="auto">
            <a:xfrm>
              <a:off x="2615250" y="3024735"/>
              <a:ext cx="29068" cy="33914"/>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6" name="Freeform 542"/>
            <p:cNvSpPr>
              <a:spLocks/>
            </p:cNvSpPr>
            <p:nvPr/>
          </p:nvSpPr>
          <p:spPr bwMode="auto">
            <a:xfrm>
              <a:off x="2534501" y="3005355"/>
              <a:ext cx="56524" cy="2906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7" name="Freeform 543"/>
            <p:cNvSpPr>
              <a:spLocks/>
            </p:cNvSpPr>
            <p:nvPr/>
          </p:nvSpPr>
          <p:spPr bwMode="auto">
            <a:xfrm>
              <a:off x="2654009" y="2987590"/>
              <a:ext cx="32300" cy="12920"/>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8" name="Freeform 544"/>
            <p:cNvSpPr>
              <a:spLocks/>
            </p:cNvSpPr>
            <p:nvPr/>
          </p:nvSpPr>
          <p:spPr bwMode="auto">
            <a:xfrm>
              <a:off x="2453752" y="2892308"/>
              <a:ext cx="161498" cy="113049"/>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9" name="Freeform 545"/>
            <p:cNvSpPr>
              <a:spLocks/>
            </p:cNvSpPr>
            <p:nvPr/>
          </p:nvSpPr>
          <p:spPr bwMode="auto">
            <a:xfrm>
              <a:off x="2516737" y="2882616"/>
              <a:ext cx="32300" cy="24226"/>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0" name="Freeform 546"/>
            <p:cNvSpPr>
              <a:spLocks/>
            </p:cNvSpPr>
            <p:nvPr/>
          </p:nvSpPr>
          <p:spPr bwMode="auto">
            <a:xfrm>
              <a:off x="2507046" y="2887462"/>
              <a:ext cx="17765" cy="24226"/>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1" name="Freeform 547"/>
            <p:cNvSpPr>
              <a:spLocks/>
            </p:cNvSpPr>
            <p:nvPr/>
          </p:nvSpPr>
          <p:spPr bwMode="auto">
            <a:xfrm>
              <a:off x="2463442" y="2797026"/>
              <a:ext cx="14535" cy="2906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2" name="Freeform 548"/>
            <p:cNvSpPr>
              <a:spLocks/>
            </p:cNvSpPr>
            <p:nvPr/>
          </p:nvSpPr>
          <p:spPr bwMode="auto">
            <a:xfrm>
              <a:off x="2392384" y="2549935"/>
              <a:ext cx="681517" cy="499024"/>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3" name="Freeform 549"/>
            <p:cNvSpPr>
              <a:spLocks/>
            </p:cNvSpPr>
            <p:nvPr/>
          </p:nvSpPr>
          <p:spPr bwMode="auto">
            <a:xfrm>
              <a:off x="2833269" y="3015046"/>
              <a:ext cx="29068" cy="9690"/>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4" name="Freeform 550"/>
            <p:cNvSpPr>
              <a:spLocks/>
            </p:cNvSpPr>
            <p:nvPr/>
          </p:nvSpPr>
          <p:spPr bwMode="auto">
            <a:xfrm>
              <a:off x="2747677" y="2806715"/>
              <a:ext cx="38759" cy="9690"/>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5" name="Freeform 551"/>
            <p:cNvSpPr>
              <a:spLocks/>
            </p:cNvSpPr>
            <p:nvPr/>
          </p:nvSpPr>
          <p:spPr bwMode="auto">
            <a:xfrm>
              <a:off x="2691153" y="2797026"/>
              <a:ext cx="56524" cy="46834"/>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6" name="Freeform 553"/>
            <p:cNvSpPr>
              <a:spLocks/>
            </p:cNvSpPr>
            <p:nvPr/>
          </p:nvSpPr>
          <p:spPr bwMode="auto">
            <a:xfrm>
              <a:off x="2686308" y="2750190"/>
              <a:ext cx="29068" cy="14535"/>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7" name="Freeform 555"/>
            <p:cNvSpPr>
              <a:spLocks/>
            </p:cNvSpPr>
            <p:nvPr/>
          </p:nvSpPr>
          <p:spPr bwMode="auto">
            <a:xfrm>
              <a:off x="2600715" y="2559624"/>
              <a:ext cx="124352" cy="5329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8" name="Freeform 602"/>
            <p:cNvSpPr>
              <a:spLocks/>
            </p:cNvSpPr>
            <p:nvPr/>
          </p:nvSpPr>
          <p:spPr bwMode="auto">
            <a:xfrm>
              <a:off x="2350394" y="2067061"/>
              <a:ext cx="738041" cy="384361"/>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9" name="Freeform 610"/>
            <p:cNvSpPr>
              <a:spLocks/>
            </p:cNvSpPr>
            <p:nvPr/>
          </p:nvSpPr>
          <p:spPr bwMode="auto">
            <a:xfrm>
              <a:off x="7544130" y="4789895"/>
              <a:ext cx="9690" cy="4846"/>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0" name="Freeform 611"/>
            <p:cNvSpPr>
              <a:spLocks/>
            </p:cNvSpPr>
            <p:nvPr/>
          </p:nvSpPr>
          <p:spPr bwMode="auto">
            <a:xfrm>
              <a:off x="7482762" y="4780205"/>
              <a:ext cx="9690" cy="969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1" name="Freeform 612"/>
            <p:cNvSpPr>
              <a:spLocks/>
            </p:cNvSpPr>
            <p:nvPr/>
          </p:nvSpPr>
          <p:spPr bwMode="auto">
            <a:xfrm>
              <a:off x="7695938" y="5624833"/>
              <a:ext cx="32300" cy="24226"/>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2" name="Rectangle 613"/>
            <p:cNvSpPr>
              <a:spLocks noChangeArrowheads="1"/>
            </p:cNvSpPr>
            <p:nvPr/>
          </p:nvSpPr>
          <p:spPr bwMode="auto">
            <a:xfrm>
              <a:off x="4902045" y="2792181"/>
              <a:ext cx="1616" cy="1616"/>
            </a:xfrm>
            <a:prstGeom prst="rect">
              <a:avLst/>
            </a:pr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3" name="Freeform 614"/>
            <p:cNvSpPr>
              <a:spLocks/>
            </p:cNvSpPr>
            <p:nvPr/>
          </p:nvSpPr>
          <p:spPr bwMode="auto">
            <a:xfrm>
              <a:off x="3282230" y="5482716"/>
              <a:ext cx="48449" cy="41991"/>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4" name="Freeform 615"/>
            <p:cNvSpPr>
              <a:spLocks/>
            </p:cNvSpPr>
            <p:nvPr/>
          </p:nvSpPr>
          <p:spPr bwMode="auto">
            <a:xfrm>
              <a:off x="2553881" y="3570595"/>
              <a:ext cx="33914" cy="14536"/>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5" name="Freeform 618"/>
            <p:cNvSpPr>
              <a:spLocks/>
            </p:cNvSpPr>
            <p:nvPr/>
          </p:nvSpPr>
          <p:spPr bwMode="auto">
            <a:xfrm>
              <a:off x="2776745" y="4466901"/>
              <a:ext cx="360138" cy="261625"/>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6" name="Freeform 619"/>
            <p:cNvSpPr>
              <a:spLocks/>
            </p:cNvSpPr>
            <p:nvPr/>
          </p:nvSpPr>
          <p:spPr bwMode="auto">
            <a:xfrm>
              <a:off x="3065825" y="4537960"/>
              <a:ext cx="122737" cy="180876"/>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7" name="Freeform 620"/>
            <p:cNvSpPr>
              <a:spLocks/>
            </p:cNvSpPr>
            <p:nvPr/>
          </p:nvSpPr>
          <p:spPr bwMode="auto">
            <a:xfrm>
              <a:off x="3144959" y="4594484"/>
              <a:ext cx="104973" cy="109817"/>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8" name="Freeform 621"/>
            <p:cNvSpPr>
              <a:spLocks/>
            </p:cNvSpPr>
            <p:nvPr/>
          </p:nvSpPr>
          <p:spPr bwMode="auto">
            <a:xfrm>
              <a:off x="3230552" y="4604175"/>
              <a:ext cx="75904" cy="85595"/>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9" name="Freeform 622"/>
            <p:cNvSpPr>
              <a:spLocks/>
            </p:cNvSpPr>
            <p:nvPr/>
          </p:nvSpPr>
          <p:spPr bwMode="auto">
            <a:xfrm>
              <a:off x="2553881" y="4442678"/>
              <a:ext cx="382748" cy="398897"/>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0" name="Freeform 623"/>
            <p:cNvSpPr>
              <a:spLocks/>
            </p:cNvSpPr>
            <p:nvPr/>
          </p:nvSpPr>
          <p:spPr bwMode="auto">
            <a:xfrm>
              <a:off x="2605560" y="4709146"/>
              <a:ext cx="132426" cy="156653"/>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1" name="Freeform 624"/>
            <p:cNvSpPr>
              <a:spLocks/>
            </p:cNvSpPr>
            <p:nvPr/>
          </p:nvSpPr>
          <p:spPr bwMode="auto">
            <a:xfrm>
              <a:off x="2591025" y="4738217"/>
              <a:ext cx="303614" cy="450576"/>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2" name="Freeform 625"/>
            <p:cNvSpPr>
              <a:spLocks/>
            </p:cNvSpPr>
            <p:nvPr/>
          </p:nvSpPr>
          <p:spPr bwMode="auto">
            <a:xfrm>
              <a:off x="2725067" y="5159723"/>
              <a:ext cx="206715" cy="100612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3" name="Freeform 626"/>
            <p:cNvSpPr>
              <a:spLocks/>
            </p:cNvSpPr>
            <p:nvPr/>
          </p:nvSpPr>
          <p:spPr bwMode="auto">
            <a:xfrm>
              <a:off x="2865569" y="4965926"/>
              <a:ext cx="303614" cy="331069"/>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4" name="Freeform 627"/>
            <p:cNvSpPr>
              <a:spLocks/>
            </p:cNvSpPr>
            <p:nvPr/>
          </p:nvSpPr>
          <p:spPr bwMode="auto">
            <a:xfrm>
              <a:off x="3036757" y="5201712"/>
              <a:ext cx="213176" cy="209946"/>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5" name="Freeform 628"/>
            <p:cNvSpPr>
              <a:spLocks noEditPoints="1"/>
            </p:cNvSpPr>
            <p:nvPr/>
          </p:nvSpPr>
          <p:spPr bwMode="auto">
            <a:xfrm>
              <a:off x="2767057" y="4618708"/>
              <a:ext cx="941526" cy="954446"/>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6" name="Freeform 629"/>
            <p:cNvSpPr>
              <a:spLocks/>
            </p:cNvSpPr>
            <p:nvPr/>
          </p:nvSpPr>
          <p:spPr bwMode="auto">
            <a:xfrm>
              <a:off x="3132039" y="5473026"/>
              <a:ext cx="127582" cy="132428"/>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7" name="Freeform 630"/>
            <p:cNvSpPr>
              <a:spLocks/>
            </p:cNvSpPr>
            <p:nvPr/>
          </p:nvSpPr>
          <p:spPr bwMode="auto">
            <a:xfrm>
              <a:off x="2767057" y="5264695"/>
              <a:ext cx="487720" cy="847858"/>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8" name="Freeform 631"/>
            <p:cNvSpPr>
              <a:spLocks/>
            </p:cNvSpPr>
            <p:nvPr/>
          </p:nvSpPr>
          <p:spPr bwMode="auto">
            <a:xfrm>
              <a:off x="2450522" y="4371619"/>
              <a:ext cx="103358" cy="11466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9" name="Freeform 632"/>
            <p:cNvSpPr>
              <a:spLocks/>
            </p:cNvSpPr>
            <p:nvPr/>
          </p:nvSpPr>
          <p:spPr bwMode="auto">
            <a:xfrm>
              <a:off x="2482823" y="4476591"/>
              <a:ext cx="80748" cy="71059"/>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0" name="Freeform 633"/>
            <p:cNvSpPr>
              <a:spLocks/>
            </p:cNvSpPr>
            <p:nvPr/>
          </p:nvSpPr>
          <p:spPr bwMode="auto">
            <a:xfrm>
              <a:off x="2392384" y="4395842"/>
              <a:ext cx="53294" cy="41991"/>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1" name="Freeform 634"/>
            <p:cNvSpPr>
              <a:spLocks/>
            </p:cNvSpPr>
            <p:nvPr/>
          </p:nvSpPr>
          <p:spPr bwMode="auto">
            <a:xfrm>
              <a:off x="2335860" y="4310251"/>
              <a:ext cx="95285" cy="109817"/>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2" name="Freeform 635"/>
            <p:cNvSpPr>
              <a:spLocks/>
            </p:cNvSpPr>
            <p:nvPr/>
          </p:nvSpPr>
          <p:spPr bwMode="auto">
            <a:xfrm>
              <a:off x="1759317" y="3935578"/>
              <a:ext cx="708972" cy="455421"/>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3" name="Freeform 636"/>
            <p:cNvSpPr>
              <a:spLocks/>
            </p:cNvSpPr>
            <p:nvPr/>
          </p:nvSpPr>
          <p:spPr bwMode="auto">
            <a:xfrm>
              <a:off x="2406920" y="4358700"/>
              <a:ext cx="142117" cy="75904"/>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4" name="Freeform 637"/>
            <p:cNvSpPr>
              <a:spLocks/>
            </p:cNvSpPr>
            <p:nvPr/>
          </p:nvSpPr>
          <p:spPr bwMode="auto">
            <a:xfrm>
              <a:off x="2406920" y="4295716"/>
              <a:ext cx="33914" cy="71059"/>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5" name="Freeform 640"/>
            <p:cNvSpPr>
              <a:spLocks/>
            </p:cNvSpPr>
            <p:nvPr/>
          </p:nvSpPr>
          <p:spPr bwMode="auto">
            <a:xfrm>
              <a:off x="536786" y="2674287"/>
              <a:ext cx="918918" cy="61691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6" name="Freeform 641"/>
            <p:cNvSpPr>
              <a:spLocks/>
            </p:cNvSpPr>
            <p:nvPr/>
          </p:nvSpPr>
          <p:spPr bwMode="auto">
            <a:xfrm>
              <a:off x="1573595" y="3460775"/>
              <a:ext cx="1367878" cy="678287"/>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solidFill>
              <a:srgbClr val="FF9900"/>
            </a:solidFill>
            <a:ln w="9525" cap="flat">
              <a:solidFill>
                <a:srgbClr val="F39406"/>
              </a:solidFill>
              <a:prstDash val="solid"/>
              <a:round/>
              <a:headEnd/>
              <a:tailEnd/>
            </a:ln>
          </p:spPr>
          <p:txBody>
            <a:bodyPr vert="horz" wrap="square" lIns="91440" tIns="45720" rIns="91440" bIns="45720" numCol="1" anchor="t" anchorCtr="0" compatLnSpc="1">
              <a:prstTxWarp prst="textNoShape">
                <a:avLst/>
              </a:prstTxWarp>
            </a:bodyPr>
            <a:lstStyle/>
            <a:p>
              <a:endParaRPr lang="id-ID"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
          <p:nvSpPr>
            <p:cNvPr id="147" name="Freeform 642"/>
            <p:cNvSpPr>
              <a:spLocks noEditPoints="1"/>
            </p:cNvSpPr>
            <p:nvPr/>
          </p:nvSpPr>
          <p:spPr bwMode="auto">
            <a:xfrm>
              <a:off x="1190848" y="2645218"/>
              <a:ext cx="2020325" cy="1038425"/>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8" name="Freeform 643"/>
            <p:cNvSpPr>
              <a:spLocks/>
            </p:cNvSpPr>
            <p:nvPr/>
          </p:nvSpPr>
          <p:spPr bwMode="auto">
            <a:xfrm>
              <a:off x="7382635" y="4956237"/>
              <a:ext cx="48449" cy="41991"/>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9" name="Freeform 644"/>
            <p:cNvSpPr>
              <a:spLocks/>
            </p:cNvSpPr>
            <p:nvPr/>
          </p:nvSpPr>
          <p:spPr bwMode="auto">
            <a:xfrm>
              <a:off x="7421394" y="4946548"/>
              <a:ext cx="61368" cy="22610"/>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0" name="Freeform 645"/>
            <p:cNvSpPr>
              <a:spLocks/>
            </p:cNvSpPr>
            <p:nvPr/>
          </p:nvSpPr>
          <p:spPr bwMode="auto">
            <a:xfrm>
              <a:off x="4811606" y="3409097"/>
              <a:ext cx="146963" cy="80750"/>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1" name="Freeform 646"/>
            <p:cNvSpPr>
              <a:spLocks/>
            </p:cNvSpPr>
            <p:nvPr/>
          </p:nvSpPr>
          <p:spPr bwMode="auto">
            <a:xfrm>
              <a:off x="4745393" y="3475311"/>
              <a:ext cx="176030" cy="75904"/>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2" name="Freeform 647"/>
            <p:cNvSpPr>
              <a:spLocks/>
            </p:cNvSpPr>
            <p:nvPr/>
          </p:nvSpPr>
          <p:spPr bwMode="auto">
            <a:xfrm>
              <a:off x="4684023" y="3531835"/>
              <a:ext cx="269700" cy="261625"/>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3" name="Freeform 648"/>
            <p:cNvSpPr>
              <a:spLocks/>
            </p:cNvSpPr>
            <p:nvPr/>
          </p:nvSpPr>
          <p:spPr bwMode="auto">
            <a:xfrm>
              <a:off x="4840675" y="3546370"/>
              <a:ext cx="127582" cy="119508"/>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4" name="Freeform 649"/>
            <p:cNvSpPr>
              <a:spLocks/>
            </p:cNvSpPr>
            <p:nvPr/>
          </p:nvSpPr>
          <p:spPr bwMode="auto">
            <a:xfrm>
              <a:off x="4404634" y="3409097"/>
              <a:ext cx="313304" cy="269700"/>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5" name="Freeform 650"/>
            <p:cNvSpPr>
              <a:spLocks/>
            </p:cNvSpPr>
            <p:nvPr/>
          </p:nvSpPr>
          <p:spPr bwMode="auto">
            <a:xfrm>
              <a:off x="4664643" y="3514071"/>
              <a:ext cx="104973" cy="71059"/>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6" name="Freeform 651"/>
            <p:cNvSpPr>
              <a:spLocks/>
            </p:cNvSpPr>
            <p:nvPr/>
          </p:nvSpPr>
          <p:spPr bwMode="auto">
            <a:xfrm>
              <a:off x="4575820" y="3399408"/>
              <a:ext cx="98513" cy="61368"/>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7" name="Freeform 652"/>
            <p:cNvSpPr>
              <a:spLocks/>
            </p:cNvSpPr>
            <p:nvPr/>
          </p:nvSpPr>
          <p:spPr bwMode="auto">
            <a:xfrm>
              <a:off x="4656569" y="3443012"/>
              <a:ext cx="17765" cy="17765"/>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8" name="Freeform 653"/>
            <p:cNvSpPr>
              <a:spLocks/>
            </p:cNvSpPr>
            <p:nvPr/>
          </p:nvSpPr>
          <p:spPr bwMode="auto">
            <a:xfrm>
              <a:off x="4598430" y="3333194"/>
              <a:ext cx="95285" cy="85595"/>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9" name="Freeform 654"/>
            <p:cNvSpPr>
              <a:spLocks/>
            </p:cNvSpPr>
            <p:nvPr/>
          </p:nvSpPr>
          <p:spPr bwMode="auto">
            <a:xfrm>
              <a:off x="4713092" y="3191077"/>
              <a:ext cx="71059" cy="104973"/>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0" name="Freeform 655"/>
            <p:cNvSpPr>
              <a:spLocks/>
            </p:cNvSpPr>
            <p:nvPr/>
          </p:nvSpPr>
          <p:spPr bwMode="auto">
            <a:xfrm>
              <a:off x="4661414" y="3286361"/>
              <a:ext cx="211561" cy="245476"/>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1" name="Freeform 656"/>
            <p:cNvSpPr>
              <a:spLocks/>
            </p:cNvSpPr>
            <p:nvPr/>
          </p:nvSpPr>
          <p:spPr bwMode="auto">
            <a:xfrm>
              <a:off x="5034472" y="3362263"/>
              <a:ext cx="421507" cy="25032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2" name="Freeform 657"/>
            <p:cNvSpPr>
              <a:spLocks/>
            </p:cNvSpPr>
            <p:nvPr/>
          </p:nvSpPr>
          <p:spPr bwMode="auto">
            <a:xfrm>
              <a:off x="4902045" y="3455932"/>
              <a:ext cx="142117" cy="5813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3" name="Freeform 658"/>
            <p:cNvSpPr>
              <a:spLocks/>
            </p:cNvSpPr>
            <p:nvPr/>
          </p:nvSpPr>
          <p:spPr bwMode="auto">
            <a:xfrm>
              <a:off x="5058695" y="3242756"/>
              <a:ext cx="222866" cy="166343"/>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4" name="Freeform 659"/>
            <p:cNvSpPr>
              <a:spLocks/>
            </p:cNvSpPr>
            <p:nvPr/>
          </p:nvSpPr>
          <p:spPr bwMode="auto">
            <a:xfrm>
              <a:off x="5007017" y="3233066"/>
              <a:ext cx="137272" cy="90439"/>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5" name="Freeform 660"/>
            <p:cNvSpPr>
              <a:spLocks/>
            </p:cNvSpPr>
            <p:nvPr/>
          </p:nvSpPr>
          <p:spPr bwMode="auto">
            <a:xfrm>
              <a:off x="5007017" y="3176542"/>
              <a:ext cx="169572" cy="85595"/>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6" name="Freeform 661"/>
            <p:cNvSpPr>
              <a:spLocks/>
            </p:cNvSpPr>
            <p:nvPr/>
          </p:nvSpPr>
          <p:spPr bwMode="auto">
            <a:xfrm>
              <a:off x="5058695" y="3124864"/>
              <a:ext cx="113049" cy="71059"/>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7" name="Freeform 662"/>
            <p:cNvSpPr>
              <a:spLocks/>
            </p:cNvSpPr>
            <p:nvPr/>
          </p:nvSpPr>
          <p:spPr bwMode="auto">
            <a:xfrm>
              <a:off x="4973103" y="3271825"/>
              <a:ext cx="75904" cy="37146"/>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8" name="Freeform 663"/>
            <p:cNvSpPr>
              <a:spLocks/>
            </p:cNvSpPr>
            <p:nvPr/>
          </p:nvSpPr>
          <p:spPr bwMode="auto">
            <a:xfrm>
              <a:off x="4855209" y="3281515"/>
              <a:ext cx="226095" cy="198641"/>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9" name="Freeform 664"/>
            <p:cNvSpPr>
              <a:spLocks/>
            </p:cNvSpPr>
            <p:nvPr/>
          </p:nvSpPr>
          <p:spPr bwMode="auto">
            <a:xfrm>
              <a:off x="4992482" y="3489847"/>
              <a:ext cx="218021" cy="142117"/>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0" name="Freeform 665"/>
            <p:cNvSpPr>
              <a:spLocks/>
            </p:cNvSpPr>
            <p:nvPr/>
          </p:nvSpPr>
          <p:spPr bwMode="auto">
            <a:xfrm>
              <a:off x="5144289" y="3485001"/>
              <a:ext cx="79134" cy="95285"/>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1" name="Freeform 666"/>
            <p:cNvSpPr>
              <a:spLocks/>
            </p:cNvSpPr>
            <p:nvPr/>
          </p:nvSpPr>
          <p:spPr bwMode="auto">
            <a:xfrm>
              <a:off x="5176588" y="3536679"/>
              <a:ext cx="46834" cy="48449"/>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2" name="Freeform 667"/>
            <p:cNvSpPr>
              <a:spLocks/>
            </p:cNvSpPr>
            <p:nvPr/>
          </p:nvSpPr>
          <p:spPr bwMode="auto">
            <a:xfrm>
              <a:off x="5034472" y="3612584"/>
              <a:ext cx="151807" cy="90439"/>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3" name="Freeform 668"/>
            <p:cNvSpPr>
              <a:spLocks/>
            </p:cNvSpPr>
            <p:nvPr/>
          </p:nvSpPr>
          <p:spPr bwMode="auto">
            <a:xfrm>
              <a:off x="4887509" y="3589974"/>
              <a:ext cx="85593" cy="71059"/>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4" name="Freeform 669"/>
            <p:cNvSpPr>
              <a:spLocks/>
            </p:cNvSpPr>
            <p:nvPr/>
          </p:nvSpPr>
          <p:spPr bwMode="auto">
            <a:xfrm>
              <a:off x="4948878" y="3556060"/>
              <a:ext cx="104973" cy="127582"/>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5" name="Freeform 670"/>
            <p:cNvSpPr>
              <a:spLocks/>
            </p:cNvSpPr>
            <p:nvPr/>
          </p:nvSpPr>
          <p:spPr bwMode="auto">
            <a:xfrm>
              <a:off x="4892355" y="3480157"/>
              <a:ext cx="166343" cy="90439"/>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6" name="Freeform 671"/>
            <p:cNvSpPr>
              <a:spLocks/>
            </p:cNvSpPr>
            <p:nvPr/>
          </p:nvSpPr>
          <p:spPr bwMode="auto">
            <a:xfrm>
              <a:off x="4987636" y="3683642"/>
              <a:ext cx="146963" cy="151807"/>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7" name="Freeform 672"/>
            <p:cNvSpPr>
              <a:spLocks/>
            </p:cNvSpPr>
            <p:nvPr/>
          </p:nvSpPr>
          <p:spPr bwMode="auto">
            <a:xfrm>
              <a:off x="5120064" y="3675566"/>
              <a:ext cx="71059" cy="46834"/>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8" name="Freeform 673"/>
            <p:cNvSpPr>
              <a:spLocks/>
            </p:cNvSpPr>
            <p:nvPr/>
          </p:nvSpPr>
          <p:spPr bwMode="auto">
            <a:xfrm>
              <a:off x="4968258" y="3661033"/>
              <a:ext cx="41989" cy="85595"/>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9" name="Freeform 674"/>
            <p:cNvSpPr>
              <a:spLocks/>
            </p:cNvSpPr>
            <p:nvPr/>
          </p:nvSpPr>
          <p:spPr bwMode="auto">
            <a:xfrm>
              <a:off x="4992482" y="3670723"/>
              <a:ext cx="61368" cy="41991"/>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0" name="Freeform 675"/>
            <p:cNvSpPr>
              <a:spLocks/>
            </p:cNvSpPr>
            <p:nvPr/>
          </p:nvSpPr>
          <p:spPr bwMode="auto">
            <a:xfrm>
              <a:off x="5512502" y="3698176"/>
              <a:ext cx="90439" cy="75904"/>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1" name="Freeform 676"/>
            <p:cNvSpPr>
              <a:spLocks/>
            </p:cNvSpPr>
            <p:nvPr/>
          </p:nvSpPr>
          <p:spPr bwMode="auto">
            <a:xfrm>
              <a:off x="5546416" y="3736936"/>
              <a:ext cx="468342" cy="397281"/>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2" name="Freeform 677"/>
            <p:cNvSpPr>
              <a:spLocks/>
            </p:cNvSpPr>
            <p:nvPr/>
          </p:nvSpPr>
          <p:spPr bwMode="auto">
            <a:xfrm>
              <a:off x="5556106" y="3741781"/>
              <a:ext cx="37146" cy="27455"/>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3" name="Freeform 678"/>
            <p:cNvSpPr>
              <a:spLocks/>
            </p:cNvSpPr>
            <p:nvPr/>
          </p:nvSpPr>
          <p:spPr bwMode="auto">
            <a:xfrm>
              <a:off x="5446287" y="3627117"/>
              <a:ext cx="166343" cy="85595"/>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4" name="Freeform 679"/>
            <p:cNvSpPr>
              <a:spLocks/>
            </p:cNvSpPr>
            <p:nvPr/>
          </p:nvSpPr>
          <p:spPr bwMode="auto">
            <a:xfrm>
              <a:off x="5560951" y="3683642"/>
              <a:ext cx="127582" cy="100129"/>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5" name="Freeform 680"/>
            <p:cNvSpPr>
              <a:spLocks/>
            </p:cNvSpPr>
            <p:nvPr/>
          </p:nvSpPr>
          <p:spPr bwMode="auto">
            <a:xfrm>
              <a:off x="5602939" y="3996946"/>
              <a:ext cx="41989" cy="48449"/>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6" name="Freeform 681"/>
            <p:cNvSpPr>
              <a:spLocks/>
            </p:cNvSpPr>
            <p:nvPr/>
          </p:nvSpPr>
          <p:spPr bwMode="auto">
            <a:xfrm>
              <a:off x="5338085" y="3817683"/>
              <a:ext cx="164727" cy="127582"/>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7" name="Freeform 682"/>
            <p:cNvSpPr>
              <a:spLocks/>
            </p:cNvSpPr>
            <p:nvPr/>
          </p:nvSpPr>
          <p:spPr bwMode="auto">
            <a:xfrm>
              <a:off x="5413989" y="3807995"/>
              <a:ext cx="235785" cy="222866"/>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8" name="Freeform 683"/>
            <p:cNvSpPr>
              <a:spLocks/>
            </p:cNvSpPr>
            <p:nvPr/>
          </p:nvSpPr>
          <p:spPr bwMode="auto">
            <a:xfrm>
              <a:off x="5115219" y="3678799"/>
              <a:ext cx="448961" cy="17118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9" name="Freeform 684"/>
            <p:cNvSpPr>
              <a:spLocks/>
            </p:cNvSpPr>
            <p:nvPr/>
          </p:nvSpPr>
          <p:spPr bwMode="auto">
            <a:xfrm>
              <a:off x="5318705" y="3950112"/>
              <a:ext cx="497410" cy="398897"/>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0" name="Freeform 685"/>
            <p:cNvSpPr>
              <a:spLocks/>
            </p:cNvSpPr>
            <p:nvPr/>
          </p:nvSpPr>
          <p:spPr bwMode="auto">
            <a:xfrm>
              <a:off x="5328394" y="3921041"/>
              <a:ext cx="98513" cy="104973"/>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1" name="Freeform 686"/>
            <p:cNvSpPr>
              <a:spLocks/>
            </p:cNvSpPr>
            <p:nvPr/>
          </p:nvSpPr>
          <p:spPr bwMode="auto">
            <a:xfrm>
              <a:off x="5333240" y="3883898"/>
              <a:ext cx="37146" cy="41991"/>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2" name="Freeform 687"/>
            <p:cNvSpPr>
              <a:spLocks/>
            </p:cNvSpPr>
            <p:nvPr/>
          </p:nvSpPr>
          <p:spPr bwMode="auto">
            <a:xfrm>
              <a:off x="5328394" y="3940422"/>
              <a:ext cx="14536" cy="33914"/>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3" name="Freeform 688"/>
            <p:cNvSpPr>
              <a:spLocks/>
            </p:cNvSpPr>
            <p:nvPr/>
          </p:nvSpPr>
          <p:spPr bwMode="auto">
            <a:xfrm>
              <a:off x="5309016" y="3921041"/>
              <a:ext cx="38759" cy="124354"/>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4" name="Freeform 689"/>
            <p:cNvSpPr>
              <a:spLocks/>
            </p:cNvSpPr>
            <p:nvPr/>
          </p:nvSpPr>
          <p:spPr bwMode="auto">
            <a:xfrm>
              <a:off x="5701452" y="4106763"/>
              <a:ext cx="24224" cy="37146"/>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5" name="Freeform 690"/>
            <p:cNvSpPr>
              <a:spLocks/>
            </p:cNvSpPr>
            <p:nvPr/>
          </p:nvSpPr>
          <p:spPr bwMode="auto">
            <a:xfrm>
              <a:off x="5507657" y="4282797"/>
              <a:ext cx="251934" cy="159882"/>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6" name="Freeform 691"/>
            <p:cNvSpPr>
              <a:spLocks/>
            </p:cNvSpPr>
            <p:nvPr/>
          </p:nvSpPr>
          <p:spPr bwMode="auto">
            <a:xfrm>
              <a:off x="5730522" y="4106763"/>
              <a:ext cx="193795" cy="232556"/>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7" name="Freeform 692"/>
            <p:cNvSpPr>
              <a:spLocks/>
            </p:cNvSpPr>
            <p:nvPr/>
          </p:nvSpPr>
          <p:spPr bwMode="auto">
            <a:xfrm>
              <a:off x="6142338" y="3651343"/>
              <a:ext cx="260010" cy="113049"/>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8" name="Freeform 693"/>
            <p:cNvSpPr>
              <a:spLocks/>
            </p:cNvSpPr>
            <p:nvPr/>
          </p:nvSpPr>
          <p:spPr bwMode="auto">
            <a:xfrm>
              <a:off x="5825805" y="3580285"/>
              <a:ext cx="421507" cy="247090"/>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9" name="Freeform 694"/>
            <p:cNvSpPr>
              <a:spLocks/>
            </p:cNvSpPr>
            <p:nvPr/>
          </p:nvSpPr>
          <p:spPr bwMode="auto">
            <a:xfrm>
              <a:off x="5953388" y="3854829"/>
              <a:ext cx="0" cy="4846"/>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0" name="Freeform 695"/>
            <p:cNvSpPr>
              <a:spLocks/>
            </p:cNvSpPr>
            <p:nvPr/>
          </p:nvSpPr>
          <p:spPr bwMode="auto">
            <a:xfrm>
              <a:off x="5735366" y="3665877"/>
              <a:ext cx="345602" cy="203486"/>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1" name="Freeform 696"/>
            <p:cNvSpPr>
              <a:spLocks/>
            </p:cNvSpPr>
            <p:nvPr/>
          </p:nvSpPr>
          <p:spPr bwMode="auto">
            <a:xfrm>
              <a:off x="6100349" y="3712712"/>
              <a:ext cx="188950" cy="127582"/>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2" name="Freeform 697"/>
            <p:cNvSpPr>
              <a:spLocks/>
            </p:cNvSpPr>
            <p:nvPr/>
          </p:nvSpPr>
          <p:spPr bwMode="auto">
            <a:xfrm>
              <a:off x="5948543" y="3822529"/>
              <a:ext cx="392438" cy="350448"/>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3" name="Freeform 698"/>
            <p:cNvSpPr>
              <a:spLocks/>
            </p:cNvSpPr>
            <p:nvPr/>
          </p:nvSpPr>
          <p:spPr bwMode="auto">
            <a:xfrm>
              <a:off x="5929164" y="3778925"/>
              <a:ext cx="355293" cy="25193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4" name="Freeform 699"/>
            <p:cNvSpPr>
              <a:spLocks/>
            </p:cNvSpPr>
            <p:nvPr/>
          </p:nvSpPr>
          <p:spPr bwMode="auto">
            <a:xfrm>
              <a:off x="5896864" y="3575439"/>
              <a:ext cx="12920" cy="19380"/>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5" name="Freeform 700"/>
            <p:cNvSpPr>
              <a:spLocks noEditPoints="1"/>
            </p:cNvSpPr>
            <p:nvPr/>
          </p:nvSpPr>
          <p:spPr bwMode="auto">
            <a:xfrm>
              <a:off x="5598094" y="3276671"/>
              <a:ext cx="960906" cy="460267"/>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6" name="Freeform 701"/>
            <p:cNvSpPr>
              <a:spLocks/>
            </p:cNvSpPr>
            <p:nvPr/>
          </p:nvSpPr>
          <p:spPr bwMode="auto">
            <a:xfrm>
              <a:off x="6118115" y="3849983"/>
              <a:ext cx="663752" cy="707355"/>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7" name="Freeform 702"/>
            <p:cNvSpPr>
              <a:spLocks/>
            </p:cNvSpPr>
            <p:nvPr/>
          </p:nvSpPr>
          <p:spPr bwMode="auto">
            <a:xfrm>
              <a:off x="6663974" y="4045395"/>
              <a:ext cx="193795" cy="465111"/>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8" name="Freeform 703"/>
            <p:cNvSpPr>
              <a:spLocks/>
            </p:cNvSpPr>
            <p:nvPr/>
          </p:nvSpPr>
          <p:spPr bwMode="auto">
            <a:xfrm>
              <a:off x="6573535" y="4101918"/>
              <a:ext cx="108204" cy="132428"/>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9" name="Freeform 704"/>
            <p:cNvSpPr>
              <a:spLocks/>
            </p:cNvSpPr>
            <p:nvPr/>
          </p:nvSpPr>
          <p:spPr bwMode="auto">
            <a:xfrm>
              <a:off x="6777021" y="4248880"/>
              <a:ext cx="198641" cy="364983"/>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0" name="Freeform 705"/>
            <p:cNvSpPr>
              <a:spLocks/>
            </p:cNvSpPr>
            <p:nvPr/>
          </p:nvSpPr>
          <p:spPr bwMode="auto">
            <a:xfrm>
              <a:off x="6885224" y="4172977"/>
              <a:ext cx="180876" cy="369829"/>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1" name="Freeform 706"/>
            <p:cNvSpPr>
              <a:spLocks/>
            </p:cNvSpPr>
            <p:nvPr/>
          </p:nvSpPr>
          <p:spPr bwMode="auto">
            <a:xfrm>
              <a:off x="6843235" y="4202047"/>
              <a:ext cx="174417" cy="213176"/>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2" name="Freeform 707"/>
            <p:cNvSpPr>
              <a:spLocks/>
            </p:cNvSpPr>
            <p:nvPr/>
          </p:nvSpPr>
          <p:spPr bwMode="auto">
            <a:xfrm>
              <a:off x="7590964" y="4780205"/>
              <a:ext cx="213176" cy="180876"/>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3" name="Freeform 708"/>
            <p:cNvSpPr>
              <a:spLocks/>
            </p:cNvSpPr>
            <p:nvPr/>
          </p:nvSpPr>
          <p:spPr bwMode="auto">
            <a:xfrm>
              <a:off x="7799296" y="4809275"/>
              <a:ext cx="242245" cy="19379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4" name="Freeform 709"/>
            <p:cNvSpPr>
              <a:spLocks/>
            </p:cNvSpPr>
            <p:nvPr/>
          </p:nvSpPr>
          <p:spPr bwMode="auto">
            <a:xfrm>
              <a:off x="7046721" y="4633244"/>
              <a:ext cx="242245" cy="213176"/>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5" name="Freeform 710"/>
            <p:cNvSpPr>
              <a:spLocks/>
            </p:cNvSpPr>
            <p:nvPr/>
          </p:nvSpPr>
          <p:spPr bwMode="auto">
            <a:xfrm>
              <a:off x="7061254" y="4576719"/>
              <a:ext cx="232556" cy="151807"/>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6" name="Freeform 711"/>
            <p:cNvSpPr>
              <a:spLocks/>
            </p:cNvSpPr>
            <p:nvPr/>
          </p:nvSpPr>
          <p:spPr bwMode="auto">
            <a:xfrm>
              <a:off x="6588070" y="4050239"/>
              <a:ext cx="80748" cy="46834"/>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7" name="Freeform 712"/>
            <p:cNvSpPr>
              <a:spLocks/>
            </p:cNvSpPr>
            <p:nvPr/>
          </p:nvSpPr>
          <p:spPr bwMode="auto">
            <a:xfrm>
              <a:off x="6402349" y="3996946"/>
              <a:ext cx="176030" cy="109817"/>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8" name="Freeform 713"/>
            <p:cNvSpPr>
              <a:spLocks/>
            </p:cNvSpPr>
            <p:nvPr/>
          </p:nvSpPr>
          <p:spPr bwMode="auto">
            <a:xfrm>
              <a:off x="6890069" y="4395842"/>
              <a:ext cx="132426" cy="109817"/>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9" name="Freeform 714"/>
            <p:cNvSpPr>
              <a:spLocks/>
            </p:cNvSpPr>
            <p:nvPr/>
          </p:nvSpPr>
          <p:spPr bwMode="auto">
            <a:xfrm>
              <a:off x="6838390" y="4589639"/>
              <a:ext cx="104973" cy="124354"/>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0" name="Freeform 715"/>
            <p:cNvSpPr>
              <a:spLocks/>
            </p:cNvSpPr>
            <p:nvPr/>
          </p:nvSpPr>
          <p:spPr bwMode="auto">
            <a:xfrm>
              <a:off x="6247311" y="3333194"/>
              <a:ext cx="1419557" cy="925377"/>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1" name="Freeform 716"/>
            <p:cNvSpPr>
              <a:spLocks/>
            </p:cNvSpPr>
            <p:nvPr/>
          </p:nvSpPr>
          <p:spPr bwMode="auto">
            <a:xfrm>
              <a:off x="6573535" y="3380029"/>
              <a:ext cx="742885" cy="322992"/>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2" name="Freeform 717"/>
            <p:cNvSpPr>
              <a:spLocks/>
            </p:cNvSpPr>
            <p:nvPr/>
          </p:nvSpPr>
          <p:spPr bwMode="auto">
            <a:xfrm>
              <a:off x="4784152" y="2759881"/>
              <a:ext cx="297154" cy="511946"/>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3" name="Freeform 718"/>
            <p:cNvSpPr>
              <a:spLocks/>
            </p:cNvSpPr>
            <p:nvPr/>
          </p:nvSpPr>
          <p:spPr bwMode="auto">
            <a:xfrm>
              <a:off x="5002173" y="2721122"/>
              <a:ext cx="255165" cy="398897"/>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4" name="Freeform 719"/>
            <p:cNvSpPr>
              <a:spLocks/>
            </p:cNvSpPr>
            <p:nvPr/>
          </p:nvSpPr>
          <p:spPr bwMode="auto">
            <a:xfrm>
              <a:off x="4637189" y="2674287"/>
              <a:ext cx="605613" cy="507100"/>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5" name="Freeform 720"/>
            <p:cNvSpPr>
              <a:spLocks noEditPoints="1"/>
            </p:cNvSpPr>
            <p:nvPr/>
          </p:nvSpPr>
          <p:spPr bwMode="auto">
            <a:xfrm>
              <a:off x="5152363" y="2370673"/>
              <a:ext cx="3835549" cy="1337194"/>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solidFill>
              <a:schemeClr val="bg1">
                <a:lumMod val="50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solidFill>
                  <a:schemeClr val="bg2">
                    <a:lumMod val="9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26" name="Freeform 721"/>
            <p:cNvSpPr>
              <a:spLocks/>
            </p:cNvSpPr>
            <p:nvPr/>
          </p:nvSpPr>
          <p:spPr bwMode="auto">
            <a:xfrm>
              <a:off x="7813830" y="3313816"/>
              <a:ext cx="71059" cy="151807"/>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7" name="Freeform 722"/>
            <p:cNvSpPr>
              <a:spLocks/>
            </p:cNvSpPr>
            <p:nvPr/>
          </p:nvSpPr>
          <p:spPr bwMode="auto">
            <a:xfrm>
              <a:off x="7828364" y="3460775"/>
              <a:ext cx="71059" cy="109817"/>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8" name="Freeform 723"/>
            <p:cNvSpPr>
              <a:spLocks/>
            </p:cNvSpPr>
            <p:nvPr/>
          </p:nvSpPr>
          <p:spPr bwMode="auto">
            <a:xfrm>
              <a:off x="7453692" y="3783770"/>
              <a:ext cx="100128" cy="119508"/>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9" name="Freeform 724"/>
            <p:cNvSpPr>
              <a:spLocks/>
            </p:cNvSpPr>
            <p:nvPr/>
          </p:nvSpPr>
          <p:spPr bwMode="auto">
            <a:xfrm>
              <a:off x="7411704" y="3656188"/>
              <a:ext cx="151807" cy="146963"/>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0" name="Freeform 725"/>
            <p:cNvSpPr>
              <a:spLocks/>
            </p:cNvSpPr>
            <p:nvPr/>
          </p:nvSpPr>
          <p:spPr bwMode="auto">
            <a:xfrm>
              <a:off x="4272207" y="3281515"/>
              <a:ext cx="113049" cy="117892"/>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1" name="Freeform 726"/>
            <p:cNvSpPr>
              <a:spLocks/>
            </p:cNvSpPr>
            <p:nvPr/>
          </p:nvSpPr>
          <p:spPr bwMode="auto">
            <a:xfrm>
              <a:off x="4328730" y="3276671"/>
              <a:ext cx="75904" cy="46834"/>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2" name="Freeform 727"/>
            <p:cNvSpPr>
              <a:spLocks/>
            </p:cNvSpPr>
            <p:nvPr/>
          </p:nvSpPr>
          <p:spPr bwMode="auto">
            <a:xfrm>
              <a:off x="4301275" y="3631963"/>
              <a:ext cx="297154" cy="218021"/>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3" name="Freeform 728"/>
            <p:cNvSpPr>
              <a:spLocks/>
            </p:cNvSpPr>
            <p:nvPr/>
          </p:nvSpPr>
          <p:spPr bwMode="auto">
            <a:xfrm>
              <a:off x="4301275" y="3678799"/>
              <a:ext cx="75904" cy="143733"/>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4" name="Freeform 729"/>
            <p:cNvSpPr>
              <a:spLocks/>
            </p:cNvSpPr>
            <p:nvPr/>
          </p:nvSpPr>
          <p:spPr bwMode="auto">
            <a:xfrm>
              <a:off x="5215347" y="4978846"/>
              <a:ext cx="250321" cy="41827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5" name="Freeform 730"/>
            <p:cNvSpPr>
              <a:spLocks/>
            </p:cNvSpPr>
            <p:nvPr/>
          </p:nvSpPr>
          <p:spPr bwMode="auto">
            <a:xfrm>
              <a:off x="5271870" y="4965926"/>
              <a:ext cx="75904" cy="179263"/>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6" name="Freeform 731"/>
            <p:cNvSpPr>
              <a:spLocks/>
            </p:cNvSpPr>
            <p:nvPr/>
          </p:nvSpPr>
          <p:spPr bwMode="auto">
            <a:xfrm>
              <a:off x="5015090" y="4932012"/>
              <a:ext cx="284234" cy="237402"/>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7" name="Freeform 732"/>
            <p:cNvSpPr>
              <a:spLocks/>
            </p:cNvSpPr>
            <p:nvPr/>
          </p:nvSpPr>
          <p:spPr bwMode="auto">
            <a:xfrm>
              <a:off x="4798686" y="5145188"/>
              <a:ext cx="301999" cy="298770"/>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8" name="Freeform 733"/>
            <p:cNvSpPr>
              <a:spLocks/>
            </p:cNvSpPr>
            <p:nvPr/>
          </p:nvSpPr>
          <p:spPr bwMode="auto">
            <a:xfrm>
              <a:off x="4806760" y="4609019"/>
              <a:ext cx="431197" cy="450576"/>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9" name="Freeform 734"/>
            <p:cNvSpPr>
              <a:spLocks/>
            </p:cNvSpPr>
            <p:nvPr/>
          </p:nvSpPr>
          <p:spPr bwMode="auto">
            <a:xfrm>
              <a:off x="4801915" y="4875489"/>
              <a:ext cx="266470" cy="298770"/>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0" name="Freeform 735"/>
            <p:cNvSpPr>
              <a:spLocks/>
            </p:cNvSpPr>
            <p:nvPr/>
          </p:nvSpPr>
          <p:spPr bwMode="auto">
            <a:xfrm>
              <a:off x="4973102" y="5159723"/>
              <a:ext cx="218021" cy="227712"/>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1" name="Freeform 736"/>
            <p:cNvSpPr>
              <a:spLocks/>
            </p:cNvSpPr>
            <p:nvPr/>
          </p:nvSpPr>
          <p:spPr bwMode="auto">
            <a:xfrm>
              <a:off x="5090995" y="5112888"/>
              <a:ext cx="185721" cy="164727"/>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2" name="Freeform 737"/>
            <p:cNvSpPr>
              <a:spLocks/>
            </p:cNvSpPr>
            <p:nvPr/>
          </p:nvSpPr>
          <p:spPr bwMode="auto">
            <a:xfrm>
              <a:off x="5215347" y="5358363"/>
              <a:ext cx="46834" cy="5329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3" name="Freeform 738"/>
            <p:cNvSpPr>
              <a:spLocks noEditPoints="1"/>
            </p:cNvSpPr>
            <p:nvPr/>
          </p:nvSpPr>
          <p:spPr bwMode="auto">
            <a:xfrm>
              <a:off x="4897199" y="5272771"/>
              <a:ext cx="374672" cy="327838"/>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4" name="Freeform 739"/>
            <p:cNvSpPr>
              <a:spLocks/>
            </p:cNvSpPr>
            <p:nvPr/>
          </p:nvSpPr>
          <p:spPr bwMode="auto">
            <a:xfrm>
              <a:off x="5139444" y="5429423"/>
              <a:ext cx="61368" cy="62985"/>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5" name="Freeform 740"/>
            <p:cNvSpPr>
              <a:spLocks/>
            </p:cNvSpPr>
            <p:nvPr/>
          </p:nvSpPr>
          <p:spPr bwMode="auto">
            <a:xfrm>
              <a:off x="4806760" y="4841573"/>
              <a:ext cx="24224" cy="38759"/>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6" name="Freeform 741"/>
            <p:cNvSpPr>
              <a:spLocks/>
            </p:cNvSpPr>
            <p:nvPr/>
          </p:nvSpPr>
          <p:spPr bwMode="auto">
            <a:xfrm>
              <a:off x="4784150" y="4647778"/>
              <a:ext cx="164727" cy="213176"/>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7" name="Freeform 742"/>
            <p:cNvSpPr>
              <a:spLocks/>
            </p:cNvSpPr>
            <p:nvPr/>
          </p:nvSpPr>
          <p:spPr bwMode="auto">
            <a:xfrm>
              <a:off x="4855209" y="4476591"/>
              <a:ext cx="301999" cy="213176"/>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8" name="Freeform 743"/>
            <p:cNvSpPr>
              <a:spLocks/>
            </p:cNvSpPr>
            <p:nvPr/>
          </p:nvSpPr>
          <p:spPr bwMode="auto">
            <a:xfrm>
              <a:off x="4519296" y="4172977"/>
              <a:ext cx="553935" cy="38920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9" name="Freeform 744"/>
            <p:cNvSpPr>
              <a:spLocks/>
            </p:cNvSpPr>
            <p:nvPr/>
          </p:nvSpPr>
          <p:spPr bwMode="auto">
            <a:xfrm>
              <a:off x="5019935" y="4182666"/>
              <a:ext cx="389208" cy="479646"/>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0" name="Freeform 745"/>
            <p:cNvSpPr>
              <a:spLocks/>
            </p:cNvSpPr>
            <p:nvPr/>
          </p:nvSpPr>
          <p:spPr bwMode="auto">
            <a:xfrm>
              <a:off x="5360695" y="4305404"/>
              <a:ext cx="151807" cy="137274"/>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1" name="Freeform 746"/>
            <p:cNvSpPr>
              <a:spLocks/>
            </p:cNvSpPr>
            <p:nvPr/>
          </p:nvSpPr>
          <p:spPr bwMode="auto">
            <a:xfrm>
              <a:off x="5281561" y="4371619"/>
              <a:ext cx="350447" cy="290694"/>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2" name="Freeform 747"/>
            <p:cNvSpPr>
              <a:spLocks/>
            </p:cNvSpPr>
            <p:nvPr/>
          </p:nvSpPr>
          <p:spPr bwMode="auto">
            <a:xfrm>
              <a:off x="5299326" y="4457212"/>
              <a:ext cx="411817" cy="39405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3" name="Freeform 748"/>
            <p:cNvSpPr>
              <a:spLocks/>
            </p:cNvSpPr>
            <p:nvPr/>
          </p:nvSpPr>
          <p:spPr bwMode="auto">
            <a:xfrm>
              <a:off x="5485048" y="4434602"/>
              <a:ext cx="41989" cy="51678"/>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4" name="Freeform 749"/>
            <p:cNvSpPr>
              <a:spLocks/>
            </p:cNvSpPr>
            <p:nvPr/>
          </p:nvSpPr>
          <p:spPr bwMode="auto">
            <a:xfrm>
              <a:off x="5200814" y="4642934"/>
              <a:ext cx="122737" cy="132428"/>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5" name="Freeform 750"/>
            <p:cNvSpPr>
              <a:spLocks/>
            </p:cNvSpPr>
            <p:nvPr/>
          </p:nvSpPr>
          <p:spPr bwMode="auto">
            <a:xfrm>
              <a:off x="5186278" y="4794740"/>
              <a:ext cx="46834" cy="46834"/>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6" name="Freeform 751"/>
            <p:cNvSpPr>
              <a:spLocks/>
            </p:cNvSpPr>
            <p:nvPr/>
          </p:nvSpPr>
          <p:spPr bwMode="auto">
            <a:xfrm>
              <a:off x="5186278" y="4765671"/>
              <a:ext cx="51678" cy="43604"/>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7" name="Freeform 752"/>
            <p:cNvSpPr>
              <a:spLocks/>
            </p:cNvSpPr>
            <p:nvPr/>
          </p:nvSpPr>
          <p:spPr bwMode="auto">
            <a:xfrm>
              <a:off x="5195968" y="4751136"/>
              <a:ext cx="255165" cy="27615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8" name="Freeform 753"/>
            <p:cNvSpPr>
              <a:spLocks/>
            </p:cNvSpPr>
            <p:nvPr/>
          </p:nvSpPr>
          <p:spPr bwMode="auto">
            <a:xfrm>
              <a:off x="4732473" y="4684922"/>
              <a:ext cx="127582" cy="146963"/>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9" name="Freeform 754"/>
            <p:cNvSpPr>
              <a:spLocks/>
            </p:cNvSpPr>
            <p:nvPr/>
          </p:nvSpPr>
          <p:spPr bwMode="auto">
            <a:xfrm>
              <a:off x="4740546" y="4684922"/>
              <a:ext cx="53294" cy="33914"/>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0" name="Freeform 755"/>
            <p:cNvSpPr>
              <a:spLocks/>
            </p:cNvSpPr>
            <p:nvPr/>
          </p:nvSpPr>
          <p:spPr bwMode="auto">
            <a:xfrm>
              <a:off x="4722781" y="4429758"/>
              <a:ext cx="174417" cy="269700"/>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1" name="Freeform 756"/>
            <p:cNvSpPr>
              <a:spLocks/>
            </p:cNvSpPr>
            <p:nvPr/>
          </p:nvSpPr>
          <p:spPr bwMode="auto">
            <a:xfrm>
              <a:off x="4537062" y="4442678"/>
              <a:ext cx="71059" cy="146963"/>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2" name="Freeform 757"/>
            <p:cNvSpPr>
              <a:spLocks/>
            </p:cNvSpPr>
            <p:nvPr/>
          </p:nvSpPr>
          <p:spPr bwMode="auto">
            <a:xfrm>
              <a:off x="4585511" y="4405531"/>
              <a:ext cx="279390" cy="242245"/>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3" name="Freeform 758"/>
            <p:cNvSpPr>
              <a:spLocks/>
            </p:cNvSpPr>
            <p:nvPr/>
          </p:nvSpPr>
          <p:spPr bwMode="auto">
            <a:xfrm>
              <a:off x="4385254" y="4376461"/>
              <a:ext cx="200256" cy="142117"/>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4" name="Freeform 759"/>
            <p:cNvSpPr>
              <a:spLocks/>
            </p:cNvSpPr>
            <p:nvPr/>
          </p:nvSpPr>
          <p:spPr bwMode="auto">
            <a:xfrm>
              <a:off x="4519297" y="4481435"/>
              <a:ext cx="46834" cy="113049"/>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5" name="Freeform 760"/>
            <p:cNvSpPr>
              <a:spLocks/>
            </p:cNvSpPr>
            <p:nvPr/>
          </p:nvSpPr>
          <p:spPr bwMode="auto">
            <a:xfrm>
              <a:off x="4315810" y="4486280"/>
              <a:ext cx="150191" cy="146963"/>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6" name="Freeform 761"/>
            <p:cNvSpPr>
              <a:spLocks/>
            </p:cNvSpPr>
            <p:nvPr/>
          </p:nvSpPr>
          <p:spPr bwMode="auto">
            <a:xfrm>
              <a:off x="4443394" y="4481435"/>
              <a:ext cx="108204" cy="142117"/>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7" name="Freeform 762"/>
            <p:cNvSpPr>
              <a:spLocks/>
            </p:cNvSpPr>
            <p:nvPr/>
          </p:nvSpPr>
          <p:spPr bwMode="auto">
            <a:xfrm>
              <a:off x="4205993" y="4495969"/>
              <a:ext cx="71059" cy="85593"/>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8" name="Freeform 763"/>
            <p:cNvSpPr>
              <a:spLocks/>
            </p:cNvSpPr>
            <p:nvPr/>
          </p:nvSpPr>
          <p:spPr bwMode="auto">
            <a:xfrm>
              <a:off x="4247982" y="4533115"/>
              <a:ext cx="104973" cy="100129"/>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9" name="Freeform 764"/>
            <p:cNvSpPr>
              <a:spLocks/>
            </p:cNvSpPr>
            <p:nvPr/>
          </p:nvSpPr>
          <p:spPr bwMode="auto">
            <a:xfrm>
              <a:off x="4173693" y="4437832"/>
              <a:ext cx="164727" cy="13888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0" name="Freeform 765"/>
            <p:cNvSpPr>
              <a:spLocks/>
            </p:cNvSpPr>
            <p:nvPr/>
          </p:nvSpPr>
          <p:spPr bwMode="auto">
            <a:xfrm>
              <a:off x="4130090" y="4442678"/>
              <a:ext cx="75904" cy="33914"/>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1" name="Freeform 766"/>
            <p:cNvSpPr>
              <a:spLocks/>
            </p:cNvSpPr>
            <p:nvPr/>
          </p:nvSpPr>
          <p:spPr bwMode="auto">
            <a:xfrm>
              <a:off x="4125244" y="4410377"/>
              <a:ext cx="71059" cy="19380"/>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2" name="Freeform 767"/>
            <p:cNvSpPr>
              <a:spLocks/>
            </p:cNvSpPr>
            <p:nvPr/>
          </p:nvSpPr>
          <p:spPr bwMode="auto">
            <a:xfrm>
              <a:off x="4115554" y="4077695"/>
              <a:ext cx="284234" cy="322992"/>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3" name="Freeform 768"/>
            <p:cNvSpPr>
              <a:spLocks/>
            </p:cNvSpPr>
            <p:nvPr/>
          </p:nvSpPr>
          <p:spPr bwMode="auto">
            <a:xfrm>
              <a:off x="4115554" y="4344163"/>
              <a:ext cx="137272" cy="108204"/>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4" name="Freeform 769"/>
            <p:cNvSpPr>
              <a:spLocks/>
            </p:cNvSpPr>
            <p:nvPr/>
          </p:nvSpPr>
          <p:spPr bwMode="auto">
            <a:xfrm>
              <a:off x="4235062" y="4130987"/>
              <a:ext cx="397282" cy="369829"/>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5" name="Freeform 770"/>
            <p:cNvSpPr>
              <a:spLocks/>
            </p:cNvSpPr>
            <p:nvPr/>
          </p:nvSpPr>
          <p:spPr bwMode="auto">
            <a:xfrm>
              <a:off x="5086150" y="3959799"/>
              <a:ext cx="261625" cy="255165"/>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6" name="Freeform 771"/>
            <p:cNvSpPr>
              <a:spLocks/>
            </p:cNvSpPr>
            <p:nvPr/>
          </p:nvSpPr>
          <p:spPr bwMode="auto">
            <a:xfrm>
              <a:off x="4698557" y="3812840"/>
              <a:ext cx="95285" cy="184107"/>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7" name="Freeform 772"/>
            <p:cNvSpPr>
              <a:spLocks/>
            </p:cNvSpPr>
            <p:nvPr/>
          </p:nvSpPr>
          <p:spPr bwMode="auto">
            <a:xfrm>
              <a:off x="4740548" y="3921041"/>
              <a:ext cx="360138" cy="347219"/>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8" name="Freeform 773"/>
            <p:cNvSpPr>
              <a:spLocks/>
            </p:cNvSpPr>
            <p:nvPr/>
          </p:nvSpPr>
          <p:spPr bwMode="auto">
            <a:xfrm>
              <a:off x="4120400" y="4068005"/>
              <a:ext cx="198641" cy="161498"/>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9" name="Freeform 774"/>
            <p:cNvSpPr>
              <a:spLocks/>
            </p:cNvSpPr>
            <p:nvPr/>
          </p:nvSpPr>
          <p:spPr bwMode="auto">
            <a:xfrm>
              <a:off x="4215682" y="3840293"/>
              <a:ext cx="284234" cy="227712"/>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80" name="Freeform 775"/>
            <p:cNvSpPr>
              <a:spLocks/>
            </p:cNvSpPr>
            <p:nvPr/>
          </p:nvSpPr>
          <p:spPr bwMode="auto">
            <a:xfrm>
              <a:off x="4315811" y="3817683"/>
              <a:ext cx="490950" cy="468341"/>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81" name="Freeform 776"/>
            <p:cNvSpPr>
              <a:spLocks/>
            </p:cNvSpPr>
            <p:nvPr/>
          </p:nvSpPr>
          <p:spPr bwMode="auto">
            <a:xfrm>
              <a:off x="2794510" y="2042835"/>
              <a:ext cx="1445396" cy="1077184"/>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grpSp>
      <p:sp>
        <p:nvSpPr>
          <p:cNvPr id="300" name="TextBox 299">
            <a:extLst>
              <a:ext uri="{FF2B5EF4-FFF2-40B4-BE49-F238E27FC236}">
                <a16:creationId xmlns:a16="http://schemas.microsoft.com/office/drawing/2014/main" id="{69132724-D654-4A66-8A81-75AA899025D6}"/>
              </a:ext>
            </a:extLst>
          </p:cNvPr>
          <p:cNvSpPr txBox="1"/>
          <p:nvPr/>
        </p:nvSpPr>
        <p:spPr>
          <a:xfrm>
            <a:off x="0" y="2523357"/>
            <a:ext cx="12192000" cy="738664"/>
          </a:xfrm>
          <a:prstGeom prst="rect">
            <a:avLst/>
          </a:prstGeom>
          <a:noFill/>
        </p:spPr>
        <p:txBody>
          <a:bodyPr wrap="square" lIns="0" tIns="0" rIns="0" bIns="0" rtlCol="0">
            <a:spAutoFit/>
          </a:bodyPr>
          <a:lstStyle/>
          <a:p>
            <a:pPr algn="ctr"/>
            <a:r>
              <a:rPr lang="en-US" sz="4800" dirty="0">
                <a:latin typeface="Roboto" pitchFamily="2" charset="0"/>
                <a:ea typeface="Roboto" pitchFamily="2" charset="0"/>
                <a:cs typeface="Lato Bold" panose="020F0502020204030203" pitchFamily="34" charset="0"/>
              </a:rPr>
              <a:t>The World Runs On Us</a:t>
            </a:r>
          </a:p>
        </p:txBody>
      </p:sp>
      <p:pic>
        <p:nvPicPr>
          <p:cNvPr id="284" name="Picture 283">
            <a:extLst>
              <a:ext uri="{FF2B5EF4-FFF2-40B4-BE49-F238E27FC236}">
                <a16:creationId xmlns:a16="http://schemas.microsoft.com/office/drawing/2014/main" id="{B55BFF7A-394F-4551-A82D-F75DB8D381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2888" y="190926"/>
            <a:ext cx="4045390" cy="2445238"/>
          </a:xfrm>
          <a:prstGeom prst="rect">
            <a:avLst/>
          </a:prstGeom>
        </p:spPr>
      </p:pic>
    </p:spTree>
    <p:extLst>
      <p:ext uri="{BB962C8B-B14F-4D97-AF65-F5344CB8AC3E}">
        <p14:creationId xmlns:p14="http://schemas.microsoft.com/office/powerpoint/2010/main" val="17075533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52A40E8-3D69-40B3-B075-2BF56556D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780" y="643467"/>
            <a:ext cx="7282439" cy="5571066"/>
          </a:xfrm>
          <a:prstGeom prst="rect">
            <a:avLst/>
          </a:prstGeom>
        </p:spPr>
      </p:pic>
    </p:spTree>
    <p:extLst>
      <p:ext uri="{BB962C8B-B14F-4D97-AF65-F5344CB8AC3E}">
        <p14:creationId xmlns:p14="http://schemas.microsoft.com/office/powerpoint/2010/main" val="1394478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D21A710-3090-4AAB-A772-B83B36A99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331" y="643467"/>
            <a:ext cx="7211338" cy="5571066"/>
          </a:xfrm>
          <a:prstGeom prst="rect">
            <a:avLst/>
          </a:prstGeom>
        </p:spPr>
      </p:pic>
    </p:spTree>
    <p:extLst>
      <p:ext uri="{BB962C8B-B14F-4D97-AF65-F5344CB8AC3E}">
        <p14:creationId xmlns:p14="http://schemas.microsoft.com/office/powerpoint/2010/main" val="603872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4485C241-9EBF-4AB3-9817-A3F562685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132" y="643467"/>
            <a:ext cx="7211735" cy="5571066"/>
          </a:xfrm>
          <a:prstGeom prst="rect">
            <a:avLst/>
          </a:prstGeom>
        </p:spPr>
      </p:pic>
    </p:spTree>
    <p:extLst>
      <p:ext uri="{BB962C8B-B14F-4D97-AF65-F5344CB8AC3E}">
        <p14:creationId xmlns:p14="http://schemas.microsoft.com/office/powerpoint/2010/main" val="2439954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DE024D4-722E-44E9-9C13-FD7D40124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331" y="643467"/>
            <a:ext cx="7211338" cy="5571066"/>
          </a:xfrm>
          <a:prstGeom prst="rect">
            <a:avLst/>
          </a:prstGeom>
        </p:spPr>
      </p:pic>
    </p:spTree>
    <p:extLst>
      <p:ext uri="{BB962C8B-B14F-4D97-AF65-F5344CB8AC3E}">
        <p14:creationId xmlns:p14="http://schemas.microsoft.com/office/powerpoint/2010/main" val="249592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F46C1D0-7DAD-4AB3-9FEA-C045A2BD3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331" y="643467"/>
            <a:ext cx="7211338" cy="5571066"/>
          </a:xfrm>
          <a:prstGeom prst="rect">
            <a:avLst/>
          </a:prstGeom>
        </p:spPr>
      </p:pic>
    </p:spTree>
    <p:extLst>
      <p:ext uri="{BB962C8B-B14F-4D97-AF65-F5344CB8AC3E}">
        <p14:creationId xmlns:p14="http://schemas.microsoft.com/office/powerpoint/2010/main" val="1057298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 timeline&#10;&#10;Description automatically generated">
            <a:extLst>
              <a:ext uri="{FF2B5EF4-FFF2-40B4-BE49-F238E27FC236}">
                <a16:creationId xmlns:a16="http://schemas.microsoft.com/office/drawing/2014/main" id="{445AC5E1-639B-4CC8-937E-7512402BF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331" y="643467"/>
            <a:ext cx="7211338" cy="5571066"/>
          </a:xfrm>
          <a:prstGeom prst="rect">
            <a:avLst/>
          </a:prstGeom>
        </p:spPr>
      </p:pic>
    </p:spTree>
    <p:extLst>
      <p:ext uri="{BB962C8B-B14F-4D97-AF65-F5344CB8AC3E}">
        <p14:creationId xmlns:p14="http://schemas.microsoft.com/office/powerpoint/2010/main" val="2341931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school bus&#10;&#10;Description automatically generated">
            <a:extLst>
              <a:ext uri="{FF2B5EF4-FFF2-40B4-BE49-F238E27FC236}">
                <a16:creationId xmlns:a16="http://schemas.microsoft.com/office/drawing/2014/main" id="{92552D54-0A89-49FE-8082-9A44080DC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130" y="643467"/>
            <a:ext cx="7211740" cy="5571066"/>
          </a:xfrm>
          <a:prstGeom prst="rect">
            <a:avLst/>
          </a:prstGeom>
        </p:spPr>
      </p:pic>
    </p:spTree>
    <p:extLst>
      <p:ext uri="{BB962C8B-B14F-4D97-AF65-F5344CB8AC3E}">
        <p14:creationId xmlns:p14="http://schemas.microsoft.com/office/powerpoint/2010/main" val="1866860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 schematic&#10;&#10;Description automatically generated">
            <a:extLst>
              <a:ext uri="{FF2B5EF4-FFF2-40B4-BE49-F238E27FC236}">
                <a16:creationId xmlns:a16="http://schemas.microsoft.com/office/drawing/2014/main" id="{D98ACEB9-B530-4071-A36F-E30192122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331" y="643467"/>
            <a:ext cx="7211338" cy="5571066"/>
          </a:xfrm>
          <a:prstGeom prst="rect">
            <a:avLst/>
          </a:prstGeom>
        </p:spPr>
      </p:pic>
    </p:spTree>
    <p:extLst>
      <p:ext uri="{BB962C8B-B14F-4D97-AF65-F5344CB8AC3E}">
        <p14:creationId xmlns:p14="http://schemas.microsoft.com/office/powerpoint/2010/main" val="3752901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473C7C5-0311-489C-8E97-7FCC14110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331" y="643467"/>
            <a:ext cx="7211338" cy="5571066"/>
          </a:xfrm>
          <a:prstGeom prst="rect">
            <a:avLst/>
          </a:prstGeom>
        </p:spPr>
      </p:pic>
    </p:spTree>
    <p:extLst>
      <p:ext uri="{BB962C8B-B14F-4D97-AF65-F5344CB8AC3E}">
        <p14:creationId xmlns:p14="http://schemas.microsoft.com/office/powerpoint/2010/main" val="223395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E42532-C154-44E7-A68D-0D4293C560B7}"/>
              </a:ext>
            </a:extLst>
          </p:cNvPr>
          <p:cNvSpPr txBox="1"/>
          <p:nvPr/>
        </p:nvSpPr>
        <p:spPr>
          <a:xfrm>
            <a:off x="7474810" y="646070"/>
            <a:ext cx="4465720" cy="1200329"/>
          </a:xfrm>
          <a:prstGeom prst="rect">
            <a:avLst/>
          </a:prstGeom>
          <a:noFill/>
        </p:spPr>
        <p:txBody>
          <a:bodyPr wrap="square" lIns="0" tIns="0" rIns="0" bIns="0" rtlCol="0">
            <a:spAutoFit/>
          </a:bodyPr>
          <a:lstStyle/>
          <a:p>
            <a:pPr algn="r"/>
            <a:r>
              <a:rPr lang="en-US" sz="2600" dirty="0">
                <a:latin typeface="Roboto" pitchFamily="2" charset="0"/>
                <a:ea typeface="Roboto" pitchFamily="2" charset="0"/>
                <a:cs typeface="Lato Bold" panose="020F0502020204030203" pitchFamily="34" charset="0"/>
              </a:rPr>
              <a:t>Our Customer are our priority. We believe in </a:t>
            </a:r>
            <a:r>
              <a:rPr lang="en-US" sz="2600" dirty="0">
                <a:solidFill>
                  <a:srgbClr val="FF9900"/>
                </a:solidFill>
                <a:latin typeface="Roboto" pitchFamily="2" charset="0"/>
                <a:ea typeface="Roboto" pitchFamily="2" charset="0"/>
                <a:cs typeface="Lato Bold" panose="020F0502020204030203" pitchFamily="34" charset="0"/>
              </a:rPr>
              <a:t>providing</a:t>
            </a:r>
            <a:r>
              <a:rPr lang="en-US" sz="2600" dirty="0">
                <a:solidFill>
                  <a:schemeClr val="accent1"/>
                </a:solidFill>
                <a:latin typeface="Roboto" pitchFamily="2" charset="0"/>
                <a:ea typeface="Roboto" pitchFamily="2" charset="0"/>
                <a:cs typeface="Lato Bold" panose="020F0502020204030203" pitchFamily="34" charset="0"/>
              </a:rPr>
              <a:t> </a:t>
            </a:r>
            <a:r>
              <a:rPr lang="en-US" sz="2600" dirty="0">
                <a:latin typeface="Roboto" pitchFamily="2" charset="0"/>
                <a:ea typeface="Roboto" pitchFamily="2" charset="0"/>
                <a:cs typeface="Lato Bold" panose="020F0502020204030203" pitchFamily="34" charset="0"/>
              </a:rPr>
              <a:t>best services to them.</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5887" y="2646903"/>
            <a:ext cx="2961067" cy="1789818"/>
          </a:xfrm>
          <a:prstGeom prst="rect">
            <a:avLst/>
          </a:prstGeom>
        </p:spPr>
      </p:pic>
      <p:pic>
        <p:nvPicPr>
          <p:cNvPr id="13" name="Picture Placeholder 12" descr="A picture containing object, cup, table, engine&#10;&#10;Description automatically generated">
            <a:extLst>
              <a:ext uri="{FF2B5EF4-FFF2-40B4-BE49-F238E27FC236}">
                <a16:creationId xmlns:a16="http://schemas.microsoft.com/office/drawing/2014/main" id="{EC33C535-D964-4F28-A418-7E340349B22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7060" r="27060"/>
          <a:stretch>
            <a:fillRect/>
          </a:stretch>
        </p:blipFill>
        <p:spPr/>
      </p:pic>
      <p:pic>
        <p:nvPicPr>
          <p:cNvPr id="33" name="Picture Placeholder 32" descr="A close up of text on a black background&#10;&#10;Description automatically generated">
            <a:extLst>
              <a:ext uri="{FF2B5EF4-FFF2-40B4-BE49-F238E27FC236}">
                <a16:creationId xmlns:a16="http://schemas.microsoft.com/office/drawing/2014/main" id="{311E8612-03A8-493D-9A60-CBC167793EEE}"/>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5144" r="25144"/>
          <a:stretch>
            <a:fillRect/>
          </a:stretch>
        </p:blipFill>
        <p:spPr/>
      </p:pic>
    </p:spTree>
    <p:extLst>
      <p:ext uri="{BB962C8B-B14F-4D97-AF65-F5344CB8AC3E}">
        <p14:creationId xmlns:p14="http://schemas.microsoft.com/office/powerpoint/2010/main" val="386230125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49B653-DE9B-46D5-B5F4-8687E2563902}"/>
              </a:ext>
            </a:extLst>
          </p:cNvPr>
          <p:cNvPicPr>
            <a:picLocks noChangeAspect="1"/>
          </p:cNvPicPr>
          <p:nvPr/>
        </p:nvPicPr>
        <p:blipFill>
          <a:blip r:embed="rId2"/>
          <a:stretch>
            <a:fillRect/>
          </a:stretch>
        </p:blipFill>
        <p:spPr>
          <a:xfrm>
            <a:off x="352580" y="129555"/>
            <a:ext cx="1223214" cy="941874"/>
          </a:xfrm>
          <a:prstGeom prst="rect">
            <a:avLst/>
          </a:prstGeom>
          <a:ln w="28575">
            <a:solidFill>
              <a:srgbClr val="FF9900"/>
            </a:solid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AD2E28A6-B303-4EDF-9B23-3835A6A5E160}"/>
              </a:ext>
            </a:extLst>
          </p:cNvPr>
          <p:cNvSpPr txBox="1"/>
          <p:nvPr/>
        </p:nvSpPr>
        <p:spPr>
          <a:xfrm flipH="1">
            <a:off x="447186" y="14433"/>
            <a:ext cx="11744814" cy="352661"/>
          </a:xfrm>
          <a:prstGeom prst="rect">
            <a:avLst/>
          </a:prstGeom>
          <a:noFill/>
        </p:spPr>
        <p:txBody>
          <a:bodyPr wrap="square" lIns="0" tIns="0" rIns="0" bIns="0" rtlCol="0">
            <a:spAutoFit/>
          </a:bodyPr>
          <a:lstStyle/>
          <a:p>
            <a:pPr algn="ctr">
              <a:lnSpc>
                <a:spcPct val="125000"/>
              </a:lnSpc>
            </a:pPr>
            <a:r>
              <a:rPr lang="en-US" sz="2000" b="1" dirty="0">
                <a:latin typeface="Roboto" pitchFamily="2" charset="0"/>
                <a:ea typeface="Roboto" pitchFamily="2" charset="0"/>
                <a:cs typeface="Lato Medium" panose="020F0502020204030203" pitchFamily="34" charset="0"/>
              </a:rPr>
              <a:t>Next Generation Lubricants with Historical Experiences 1893-2019</a:t>
            </a:r>
          </a:p>
        </p:txBody>
      </p:sp>
      <p:sp>
        <p:nvSpPr>
          <p:cNvPr id="7" name="Rectangle 6">
            <a:extLst>
              <a:ext uri="{FF2B5EF4-FFF2-40B4-BE49-F238E27FC236}">
                <a16:creationId xmlns:a16="http://schemas.microsoft.com/office/drawing/2014/main" id="{E085D9C0-DC2B-4B9D-B168-EC7AEF726B29}"/>
              </a:ext>
            </a:extLst>
          </p:cNvPr>
          <p:cNvSpPr/>
          <p:nvPr/>
        </p:nvSpPr>
        <p:spPr>
          <a:xfrm>
            <a:off x="1669242" y="377953"/>
            <a:ext cx="10322259" cy="492443"/>
          </a:xfrm>
          <a:prstGeom prst="rect">
            <a:avLst/>
          </a:prstGeom>
        </p:spPr>
        <p:txBody>
          <a:bodyPr wrap="square">
            <a:spAutoFit/>
          </a:bodyPr>
          <a:lstStyle/>
          <a:p>
            <a:r>
              <a:rPr lang="en-US" sz="1400" b="1" dirty="0">
                <a:solidFill>
                  <a:srgbClr val="F39406"/>
                </a:solidFill>
                <a:latin typeface="Roboto" panose="02000000000000000000" pitchFamily="2" charset="0"/>
                <a:ea typeface="Roboto" panose="02000000000000000000" pitchFamily="2" charset="0"/>
                <a:cs typeface="Roboto" panose="02000000000000000000" pitchFamily="2" charset="0"/>
              </a:rPr>
              <a:t>1893 - </a:t>
            </a:r>
            <a:r>
              <a:rPr lang="en-US" sz="1400" b="1" dirty="0">
                <a:latin typeface="Roboto" panose="02000000000000000000" pitchFamily="2" charset="0"/>
                <a:ea typeface="Roboto" panose="02000000000000000000" pitchFamily="2" charset="0"/>
                <a:cs typeface="Roboto" panose="02000000000000000000" pitchFamily="2" charset="0"/>
              </a:rPr>
              <a:t>Carter Oil Company</a:t>
            </a:r>
          </a:p>
          <a:p>
            <a:r>
              <a:rPr lang="en-US" sz="1200" dirty="0">
                <a:solidFill>
                  <a:srgbClr val="333333"/>
                </a:solidFill>
                <a:latin typeface="Roboto" panose="02000000000000000000" pitchFamily="2" charset="0"/>
                <a:ea typeface="Roboto" panose="02000000000000000000" pitchFamily="2" charset="0"/>
                <a:cs typeface="Roboto" panose="02000000000000000000" pitchFamily="2" charset="0"/>
              </a:rPr>
              <a:t>Was founded by John Joyce Carter in 1893. It soon became a subsidiary of Standard Oil. Later, it would prove significant to the development of Exxon.</a:t>
            </a:r>
            <a:endPar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1026" name="Picture 2" descr="https://carteroilusa.com/imgs/1915.jpg">
            <a:extLst>
              <a:ext uri="{FF2B5EF4-FFF2-40B4-BE49-F238E27FC236}">
                <a16:creationId xmlns:a16="http://schemas.microsoft.com/office/drawing/2014/main" id="{54E93441-8EE4-4BFD-9F53-34E5FDF38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80" y="1189051"/>
            <a:ext cx="1223213" cy="941874"/>
          </a:xfrm>
          <a:prstGeom prst="rect">
            <a:avLst/>
          </a:prstGeom>
          <a:ln w="28575">
            <a:solidFill>
              <a:srgbClr val="FF990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172B83E-CEBB-4148-BCED-64E3E5B9D663}"/>
              </a:ext>
            </a:extLst>
          </p:cNvPr>
          <p:cNvSpPr/>
          <p:nvPr/>
        </p:nvSpPr>
        <p:spPr>
          <a:xfrm>
            <a:off x="1669242" y="1135661"/>
            <a:ext cx="10158382" cy="492443"/>
          </a:xfrm>
          <a:prstGeom prst="rect">
            <a:avLst/>
          </a:prstGeom>
        </p:spPr>
        <p:txBody>
          <a:bodyPr wrap="square">
            <a:spAutoFit/>
          </a:bodyPr>
          <a:lstStyle/>
          <a:p>
            <a:r>
              <a:rPr lang="en-US" sz="1400" b="1" dirty="0">
                <a:solidFill>
                  <a:srgbClr val="F39406"/>
                </a:solidFill>
                <a:latin typeface="Roboto" panose="02000000000000000000" pitchFamily="2" charset="0"/>
                <a:ea typeface="Roboto" panose="02000000000000000000" pitchFamily="2" charset="0"/>
                <a:cs typeface="Roboto" panose="02000000000000000000" pitchFamily="2" charset="0"/>
              </a:rPr>
              <a:t>1915 - </a:t>
            </a:r>
            <a:r>
              <a:rPr lang="en-US" sz="1400" b="1" dirty="0">
                <a:latin typeface="Roboto" panose="02000000000000000000" pitchFamily="2" charset="0"/>
                <a:ea typeface="Roboto" panose="02000000000000000000" pitchFamily="2" charset="0"/>
                <a:cs typeface="Roboto" panose="02000000000000000000" pitchFamily="2" charset="0"/>
              </a:rPr>
              <a:t>Carter moved its headquarters to Tulsa</a:t>
            </a:r>
          </a:p>
          <a:p>
            <a:r>
              <a:rPr lang="en-US" sz="1200" dirty="0">
                <a:solidFill>
                  <a:srgbClr val="333333"/>
                </a:solidFill>
                <a:latin typeface="Roboto" panose="02000000000000000000" pitchFamily="2" charset="0"/>
                <a:ea typeface="Roboto" panose="02000000000000000000" pitchFamily="2" charset="0"/>
                <a:cs typeface="Roboto" panose="02000000000000000000" pitchFamily="2" charset="0"/>
              </a:rPr>
              <a:t>Carter was an innovative and dynamic firm, and it played a formative role in the development of Oklahoma’s ‘oil patch’.</a:t>
            </a:r>
            <a:endPar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1028" name="Picture 4" descr="https://carteroilusa.com/imgs/1960.jpg">
            <a:extLst>
              <a:ext uri="{FF2B5EF4-FFF2-40B4-BE49-F238E27FC236}">
                <a16:creationId xmlns:a16="http://schemas.microsoft.com/office/drawing/2014/main" id="{E880DFF8-5350-408D-81C8-EF05B4879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94" y="2238583"/>
            <a:ext cx="1223213" cy="941874"/>
          </a:xfrm>
          <a:prstGeom prst="rect">
            <a:avLst/>
          </a:prstGeom>
          <a:ln w="28575">
            <a:solidFill>
              <a:srgbClr val="FF990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5DD17EF-EC7A-4CB8-8F26-616F19C6227C}"/>
              </a:ext>
            </a:extLst>
          </p:cNvPr>
          <p:cNvSpPr/>
          <p:nvPr/>
        </p:nvSpPr>
        <p:spPr>
          <a:xfrm>
            <a:off x="1737006" y="2166268"/>
            <a:ext cx="10130291" cy="677108"/>
          </a:xfrm>
          <a:prstGeom prst="rect">
            <a:avLst/>
          </a:prstGeom>
        </p:spPr>
        <p:txBody>
          <a:bodyPr wrap="square">
            <a:spAutoFit/>
          </a:bodyPr>
          <a:lstStyle/>
          <a:p>
            <a:r>
              <a:rPr lang="en-US" sz="1400" b="1" dirty="0">
                <a:solidFill>
                  <a:srgbClr val="F39406"/>
                </a:solidFill>
                <a:latin typeface="Roboto" panose="02000000000000000000" pitchFamily="2" charset="0"/>
                <a:ea typeface="Roboto" panose="02000000000000000000" pitchFamily="2" charset="0"/>
                <a:cs typeface="Roboto" panose="02000000000000000000" pitchFamily="2" charset="0"/>
              </a:rPr>
              <a:t>1950 – 1960 - </a:t>
            </a:r>
            <a:r>
              <a:rPr lang="en-US" sz="1400" b="1" dirty="0">
                <a:latin typeface="Roboto" panose="02000000000000000000" pitchFamily="2" charset="0"/>
                <a:ea typeface="Roboto" panose="02000000000000000000" pitchFamily="2" charset="0"/>
                <a:cs typeface="Roboto" panose="02000000000000000000" pitchFamily="2" charset="0"/>
              </a:rPr>
              <a:t>Humble Oil also had service/gas stations branded as "Carter" in Colorado.</a:t>
            </a:r>
          </a:p>
          <a:p>
            <a:r>
              <a:rPr lang="en-US" sz="1200" dirty="0">
                <a:solidFill>
                  <a:srgbClr val="333333"/>
                </a:solidFill>
                <a:latin typeface="Roboto" panose="02000000000000000000" pitchFamily="2" charset="0"/>
                <a:ea typeface="Roboto" panose="02000000000000000000" pitchFamily="2" charset="0"/>
                <a:cs typeface="Roboto" panose="02000000000000000000" pitchFamily="2" charset="0"/>
              </a:rPr>
              <a:t>They were changed to ENCO in the early 60's. Though the Enco brand was discontinued in Ohio, it was rolled out in other non-Esso states, including service stations in the Midwestern U.S. operated by Jersey affiliate Pate Oil and in the Pacific Northwest by affiliate Carter Oil.</a:t>
            </a:r>
            <a:endPar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8D114AF2-43D2-4B17-803E-38E085A80B48}"/>
              </a:ext>
            </a:extLst>
          </p:cNvPr>
          <p:cNvSpPr/>
          <p:nvPr/>
        </p:nvSpPr>
        <p:spPr>
          <a:xfrm>
            <a:off x="1737006" y="3247870"/>
            <a:ext cx="10130291" cy="677108"/>
          </a:xfrm>
          <a:prstGeom prst="rect">
            <a:avLst/>
          </a:prstGeom>
        </p:spPr>
        <p:txBody>
          <a:bodyPr wrap="square">
            <a:spAutoFit/>
          </a:bodyPr>
          <a:lstStyle/>
          <a:p>
            <a:r>
              <a:rPr lang="en-US" sz="1400" b="1" dirty="0">
                <a:solidFill>
                  <a:srgbClr val="F39406"/>
                </a:solidFill>
                <a:latin typeface="Roboto" panose="02000000000000000000" pitchFamily="2" charset="0"/>
                <a:ea typeface="Roboto" panose="02000000000000000000" pitchFamily="2" charset="0"/>
                <a:cs typeface="Roboto" panose="02000000000000000000" pitchFamily="2" charset="0"/>
              </a:rPr>
              <a:t>1962 - </a:t>
            </a:r>
            <a:r>
              <a:rPr lang="en-US" sz="1400" b="1" dirty="0">
                <a:latin typeface="Roboto" panose="02000000000000000000" pitchFamily="2" charset="0"/>
                <a:ea typeface="Roboto" panose="02000000000000000000" pitchFamily="2" charset="0"/>
                <a:cs typeface="Roboto" panose="02000000000000000000" pitchFamily="2" charset="0"/>
              </a:rPr>
              <a:t>Carter Oil beginnings go back as far as 1962</a:t>
            </a:r>
          </a:p>
          <a:p>
            <a:r>
              <a:rPr lang="en-US" sz="1200" dirty="0">
                <a:latin typeface="Roboto" panose="02000000000000000000" pitchFamily="2" charset="0"/>
                <a:ea typeface="Roboto" panose="02000000000000000000" pitchFamily="2" charset="0"/>
                <a:cs typeface="Roboto" panose="02000000000000000000" pitchFamily="2" charset="0"/>
              </a:rPr>
              <a:t>When the North American Standard Oil Company (Creole in Venezuela), nowadays known as Exxon-Mobil, launched its business operations in Venezuela.</a:t>
            </a:r>
          </a:p>
        </p:txBody>
      </p:sp>
      <p:pic>
        <p:nvPicPr>
          <p:cNvPr id="14" name="Picture 2" descr="https://carteroilusa.com/imgs/1962.jpg">
            <a:extLst>
              <a:ext uri="{FF2B5EF4-FFF2-40B4-BE49-F238E27FC236}">
                <a16:creationId xmlns:a16="http://schemas.microsoft.com/office/drawing/2014/main" id="{5511227E-6E74-433D-A758-85854A8DD6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94" y="3288115"/>
            <a:ext cx="1223214" cy="941875"/>
          </a:xfrm>
          <a:prstGeom prst="rect">
            <a:avLst/>
          </a:prstGeom>
          <a:ln w="28575">
            <a:solidFill>
              <a:srgbClr val="FF990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4" descr="https://carteroilusa.com/imgs/1963.jpg">
            <a:extLst>
              <a:ext uri="{FF2B5EF4-FFF2-40B4-BE49-F238E27FC236}">
                <a16:creationId xmlns:a16="http://schemas.microsoft.com/office/drawing/2014/main" id="{4B423262-88B6-4228-8AF5-6CBE826D88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92" y="4349598"/>
            <a:ext cx="1223215" cy="941875"/>
          </a:xfrm>
          <a:prstGeom prst="rect">
            <a:avLst/>
          </a:prstGeom>
          <a:ln w="28575">
            <a:solidFill>
              <a:srgbClr val="FF990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8A86CED-16EE-42E7-B3AE-45DE24EFDBAF}"/>
              </a:ext>
            </a:extLst>
          </p:cNvPr>
          <p:cNvSpPr/>
          <p:nvPr/>
        </p:nvSpPr>
        <p:spPr>
          <a:xfrm>
            <a:off x="1737006" y="4304987"/>
            <a:ext cx="10090618" cy="492443"/>
          </a:xfrm>
          <a:prstGeom prst="rect">
            <a:avLst/>
          </a:prstGeom>
        </p:spPr>
        <p:txBody>
          <a:bodyPr wrap="square">
            <a:spAutoFit/>
          </a:bodyPr>
          <a:lstStyle/>
          <a:p>
            <a:r>
              <a:rPr lang="en-US" sz="1400" b="1" dirty="0">
                <a:solidFill>
                  <a:srgbClr val="F39406"/>
                </a:solidFill>
                <a:latin typeface="Roboto" panose="02000000000000000000" pitchFamily="2" charset="0"/>
                <a:ea typeface="Roboto" panose="02000000000000000000" pitchFamily="2" charset="0"/>
                <a:cs typeface="Roboto" panose="02000000000000000000" pitchFamily="2" charset="0"/>
              </a:rPr>
              <a:t>Carter </a:t>
            </a:r>
            <a:r>
              <a:rPr lang="en-US" sz="1400" b="1" dirty="0">
                <a:latin typeface="Roboto" panose="02000000000000000000" pitchFamily="2" charset="0"/>
                <a:ea typeface="Roboto" panose="02000000000000000000" pitchFamily="2" charset="0"/>
                <a:cs typeface="Roboto" panose="02000000000000000000" pitchFamily="2" charset="0"/>
              </a:rPr>
              <a:t>became a recognized brand </a:t>
            </a:r>
            <a:r>
              <a:rPr lang="en-US" sz="1200" dirty="0">
                <a:solidFill>
                  <a:srgbClr val="333333"/>
                </a:solidFill>
                <a:latin typeface="Roboto" panose="02000000000000000000" pitchFamily="2" charset="0"/>
                <a:ea typeface="Roboto" panose="02000000000000000000" pitchFamily="2" charset="0"/>
                <a:cs typeface="Roboto" panose="02000000000000000000" pitchFamily="2" charset="0"/>
              </a:rPr>
              <a:t>throughout the United States because they formed an extensive network of gas stations and its emblem appeared on all road maps of the United States.</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DBD82528-D6EB-49D3-977C-9BAC1E374EE9}"/>
              </a:ext>
            </a:extLst>
          </p:cNvPr>
          <p:cNvSpPr/>
          <p:nvPr/>
        </p:nvSpPr>
        <p:spPr>
          <a:xfrm>
            <a:off x="2947741" y="8545237"/>
            <a:ext cx="9043761" cy="1477328"/>
          </a:xfrm>
          <a:prstGeom prst="rect">
            <a:avLst/>
          </a:prstGeom>
        </p:spPr>
        <p:txBody>
          <a:bodyPr wrap="square">
            <a:spAutoFit/>
          </a:bodyPr>
          <a:lstStyle/>
          <a:p>
            <a:r>
              <a:rPr lang="en-US" b="1" dirty="0">
                <a:solidFill>
                  <a:srgbClr val="F39406"/>
                </a:solidFill>
              </a:rPr>
              <a:t>In 2019, CARTEROIL USA Inc.</a:t>
            </a:r>
          </a:p>
          <a:p>
            <a:r>
              <a:rPr lang="en-US" dirty="0"/>
              <a:t>a company based in Houston, Texas, acquires sole control of </a:t>
            </a:r>
            <a:r>
              <a:rPr lang="en-US" dirty="0" err="1"/>
              <a:t>Diveluca</a:t>
            </a:r>
            <a:r>
              <a:rPr lang="en-US" dirty="0"/>
              <a:t> companies and their representations in several countries. With the re-launching of this brand, the company aims to introduce new products, as well as keep manufacturing its current ones, always in compliance with the </a:t>
            </a:r>
            <a:r>
              <a:rPr lang="en-US" dirty="0" err="1"/>
              <a:t>The</a:t>
            </a:r>
            <a:r>
              <a:rPr lang="en-US" dirty="0"/>
              <a:t> American Petroleum Institute (API) standards.</a:t>
            </a:r>
          </a:p>
        </p:txBody>
      </p:sp>
      <p:sp>
        <p:nvSpPr>
          <p:cNvPr id="20" name="Rectangle 19">
            <a:extLst>
              <a:ext uri="{FF2B5EF4-FFF2-40B4-BE49-F238E27FC236}">
                <a16:creationId xmlns:a16="http://schemas.microsoft.com/office/drawing/2014/main" id="{47219918-A525-4EAA-85C8-B4ED7B6EF47E}"/>
              </a:ext>
            </a:extLst>
          </p:cNvPr>
          <p:cNvSpPr/>
          <p:nvPr/>
        </p:nvSpPr>
        <p:spPr>
          <a:xfrm>
            <a:off x="1737005" y="5291452"/>
            <a:ext cx="10158381" cy="677108"/>
          </a:xfrm>
          <a:prstGeom prst="rect">
            <a:avLst/>
          </a:prstGeom>
        </p:spPr>
        <p:txBody>
          <a:bodyPr wrap="square">
            <a:spAutoFit/>
          </a:bodyPr>
          <a:lstStyle/>
          <a:p>
            <a:r>
              <a:rPr lang="en-US" sz="1400" b="1" dirty="0">
                <a:solidFill>
                  <a:srgbClr val="F39406"/>
                </a:solidFill>
                <a:latin typeface="Roboto" panose="02000000000000000000" pitchFamily="2" charset="0"/>
                <a:ea typeface="Roboto" panose="02000000000000000000" pitchFamily="2" charset="0"/>
                <a:cs typeface="Roboto" panose="02000000000000000000" pitchFamily="2" charset="0"/>
              </a:rPr>
              <a:t>1970 – 2018 </a:t>
            </a:r>
            <a:r>
              <a:rPr lang="en-US" sz="1400" b="1" dirty="0">
                <a:latin typeface="Roboto" panose="02000000000000000000" pitchFamily="2" charset="0"/>
                <a:ea typeface="Roboto" panose="02000000000000000000" pitchFamily="2" charset="0"/>
                <a:cs typeface="Roboto" panose="02000000000000000000" pitchFamily="2" charset="0"/>
              </a:rPr>
              <a:t>Carteroil continued its expansion as a brand</a:t>
            </a:r>
          </a:p>
          <a:p>
            <a:r>
              <a:rPr lang="en-US" sz="1200" dirty="0">
                <a:latin typeface="Roboto" panose="02000000000000000000" pitchFamily="2" charset="0"/>
                <a:ea typeface="Roboto" panose="02000000000000000000" pitchFamily="2" charset="0"/>
                <a:cs typeface="Roboto" panose="02000000000000000000" pitchFamily="2" charset="0"/>
              </a:rPr>
              <a:t>By opening markets in Colombia, Costa Rica, Honduras, Guatemala, as well as other countries in Latin America. In order be able to provide competitive prices and high-quality products, </a:t>
            </a:r>
            <a:r>
              <a:rPr lang="en-US" sz="1200" b="1" dirty="0">
                <a:solidFill>
                  <a:srgbClr val="F39406"/>
                </a:solidFill>
                <a:latin typeface="Roboto" panose="02000000000000000000" pitchFamily="2" charset="0"/>
                <a:ea typeface="Roboto" panose="02000000000000000000" pitchFamily="2" charset="0"/>
                <a:cs typeface="Roboto" panose="02000000000000000000" pitchFamily="2" charset="0"/>
              </a:rPr>
              <a:t>Carteroil</a:t>
            </a:r>
            <a:r>
              <a:rPr lang="en-US" sz="1200" dirty="0">
                <a:latin typeface="Roboto" panose="02000000000000000000" pitchFamily="2" charset="0"/>
                <a:ea typeface="Roboto" panose="02000000000000000000" pitchFamily="2" charset="0"/>
                <a:cs typeface="Roboto" panose="02000000000000000000" pitchFamily="2" charset="0"/>
              </a:rPr>
              <a:t> began to produce lubricants in Houston, Texas for local distribution and export.</a:t>
            </a:r>
          </a:p>
        </p:txBody>
      </p:sp>
      <p:pic>
        <p:nvPicPr>
          <p:cNvPr id="21" name="Picture 6" descr="https://carteroilusa.com/imgs/1970.jpg">
            <a:extLst>
              <a:ext uri="{FF2B5EF4-FFF2-40B4-BE49-F238E27FC236}">
                <a16:creationId xmlns:a16="http://schemas.microsoft.com/office/drawing/2014/main" id="{3093A357-B2EA-4763-AE16-0DC1DE181F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092" y="5411081"/>
            <a:ext cx="1223215" cy="423232"/>
          </a:xfrm>
          <a:prstGeom prst="rect">
            <a:avLst/>
          </a:prstGeom>
          <a:ln w="28575">
            <a:solidFill>
              <a:srgbClr val="FF990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9C3F21B0-F1F9-48AA-8E6A-A52C83ACEDA1}"/>
              </a:ext>
            </a:extLst>
          </p:cNvPr>
          <p:cNvSpPr/>
          <p:nvPr/>
        </p:nvSpPr>
        <p:spPr>
          <a:xfrm>
            <a:off x="1737005" y="6009656"/>
            <a:ext cx="10254496" cy="646331"/>
          </a:xfrm>
          <a:prstGeom prst="rect">
            <a:avLst/>
          </a:prstGeom>
        </p:spPr>
        <p:txBody>
          <a:bodyPr wrap="square">
            <a:spAutoFit/>
          </a:bodyPr>
          <a:lstStyle/>
          <a:p>
            <a:r>
              <a:rPr lang="en-US" sz="1200" b="1" dirty="0">
                <a:solidFill>
                  <a:srgbClr val="F39406"/>
                </a:solidFill>
                <a:latin typeface="Roboto" panose="02000000000000000000" pitchFamily="2" charset="0"/>
                <a:ea typeface="Roboto" panose="02000000000000000000" pitchFamily="2" charset="0"/>
                <a:cs typeface="Roboto" panose="02000000000000000000" pitchFamily="2" charset="0"/>
              </a:rPr>
              <a:t>In 2019, </a:t>
            </a:r>
            <a:r>
              <a:rPr lang="en-US" sz="1200" b="1" dirty="0">
                <a:latin typeface="Roboto" panose="02000000000000000000" pitchFamily="2" charset="0"/>
                <a:ea typeface="Roboto" panose="02000000000000000000" pitchFamily="2" charset="0"/>
                <a:cs typeface="Roboto" panose="02000000000000000000" pitchFamily="2" charset="0"/>
              </a:rPr>
              <a:t>CARTEROIL USA Inc.</a:t>
            </a:r>
          </a:p>
          <a:p>
            <a:r>
              <a:rPr lang="en-US" sz="1200" dirty="0">
                <a:latin typeface="Roboto" panose="02000000000000000000" pitchFamily="2" charset="0"/>
                <a:ea typeface="Roboto" panose="02000000000000000000" pitchFamily="2" charset="0"/>
                <a:cs typeface="Roboto" panose="02000000000000000000" pitchFamily="2" charset="0"/>
              </a:rPr>
              <a:t>It is a company based in Houston, Texas, with the re-launching of this brand, the company aims to introduce new products, as well as keep manufacturing its current ones, always in compliance with The American Petroleum Institute (API) standards.</a:t>
            </a:r>
          </a:p>
        </p:txBody>
      </p:sp>
      <p:pic>
        <p:nvPicPr>
          <p:cNvPr id="25" name="Picture 24" descr="A close up of a logo&#10;&#10;Description automatically generated">
            <a:extLst>
              <a:ext uri="{FF2B5EF4-FFF2-40B4-BE49-F238E27FC236}">
                <a16:creationId xmlns:a16="http://schemas.microsoft.com/office/drawing/2014/main" id="{B599DDD5-3849-45D6-BBDA-409A67938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094" y="5953921"/>
            <a:ext cx="1223213" cy="739372"/>
          </a:xfrm>
          <a:prstGeom prst="rect">
            <a:avLst/>
          </a:prstGeom>
        </p:spPr>
      </p:pic>
    </p:spTree>
    <p:extLst>
      <p:ext uri="{BB962C8B-B14F-4D97-AF65-F5344CB8AC3E}">
        <p14:creationId xmlns:p14="http://schemas.microsoft.com/office/powerpoint/2010/main" val="1807121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75557F-95EA-42CD-A397-6820410075E5}"/>
              </a:ext>
            </a:extLst>
          </p:cNvPr>
          <p:cNvPicPr>
            <a:picLocks noChangeAspect="1"/>
          </p:cNvPicPr>
          <p:nvPr/>
        </p:nvPicPr>
        <p:blipFill>
          <a:blip r:embed="rId2"/>
          <a:stretch>
            <a:fillRect/>
          </a:stretch>
        </p:blipFill>
        <p:spPr>
          <a:xfrm>
            <a:off x="4020778" y="643467"/>
            <a:ext cx="4150443" cy="5571066"/>
          </a:xfrm>
          <a:prstGeom prst="rect">
            <a:avLst/>
          </a:prstGeom>
        </p:spPr>
      </p:pic>
    </p:spTree>
    <p:extLst>
      <p:ext uri="{BB962C8B-B14F-4D97-AF65-F5344CB8AC3E}">
        <p14:creationId xmlns:p14="http://schemas.microsoft.com/office/powerpoint/2010/main" val="180126188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459479" cy="6858000"/>
          </a:xfrm>
          <a:prstGeom prst="rect">
            <a:avLst/>
          </a:prstGeom>
        </p:spPr>
      </p:pic>
      <p:sp>
        <p:nvSpPr>
          <p:cNvPr id="3" name="object 3"/>
          <p:cNvSpPr txBox="1">
            <a:spLocks noGrp="1"/>
          </p:cNvSpPr>
          <p:nvPr>
            <p:ph type="title"/>
          </p:nvPr>
        </p:nvSpPr>
        <p:spPr>
          <a:xfrm>
            <a:off x="4572761" y="828243"/>
            <a:ext cx="2200275" cy="422909"/>
          </a:xfrm>
          <a:prstGeom prst="rect">
            <a:avLst/>
          </a:prstGeom>
        </p:spPr>
        <p:txBody>
          <a:bodyPr vert="horz" wrap="square" lIns="0" tIns="13335" rIns="0" bIns="0" rtlCol="0">
            <a:spAutoFit/>
          </a:bodyPr>
          <a:lstStyle/>
          <a:p>
            <a:pPr marL="12700">
              <a:lnSpc>
                <a:spcPct val="100000"/>
              </a:lnSpc>
              <a:spcBef>
                <a:spcPts val="105"/>
              </a:spcBef>
            </a:pPr>
            <a:r>
              <a:rPr sz="2600" b="0" dirty="0">
                <a:latin typeface="Segoe UI"/>
                <a:cs typeface="Segoe UI"/>
              </a:rPr>
              <a:t>SOCIAL</a:t>
            </a:r>
            <a:r>
              <a:rPr sz="2600" b="0" spc="-35" dirty="0">
                <a:latin typeface="Segoe UI"/>
                <a:cs typeface="Segoe UI"/>
              </a:rPr>
              <a:t> </a:t>
            </a:r>
            <a:r>
              <a:rPr sz="2600" b="0" spc="-10" dirty="0">
                <a:latin typeface="Segoe UI"/>
                <a:cs typeface="Segoe UI"/>
              </a:rPr>
              <a:t>MEDIA</a:t>
            </a:r>
            <a:endParaRPr sz="2600">
              <a:latin typeface="Segoe UI"/>
              <a:cs typeface="Segoe UI"/>
            </a:endParaRPr>
          </a:p>
        </p:txBody>
      </p:sp>
      <p:sp>
        <p:nvSpPr>
          <p:cNvPr id="4" name="object 4"/>
          <p:cNvSpPr/>
          <p:nvPr/>
        </p:nvSpPr>
        <p:spPr>
          <a:xfrm>
            <a:off x="4585715" y="2145792"/>
            <a:ext cx="632460" cy="632460"/>
          </a:xfrm>
          <a:custGeom>
            <a:avLst/>
            <a:gdLst/>
            <a:ahLst/>
            <a:cxnLst/>
            <a:rect l="l" t="t" r="r" b="b"/>
            <a:pathLst>
              <a:path w="632460" h="632460">
                <a:moveTo>
                  <a:pt x="574929" y="0"/>
                </a:moveTo>
                <a:lnTo>
                  <a:pt x="57531" y="0"/>
                </a:lnTo>
                <a:lnTo>
                  <a:pt x="35147" y="4524"/>
                </a:lnTo>
                <a:lnTo>
                  <a:pt x="16859" y="16859"/>
                </a:lnTo>
                <a:lnTo>
                  <a:pt x="4524" y="35147"/>
                </a:lnTo>
                <a:lnTo>
                  <a:pt x="0" y="57531"/>
                </a:lnTo>
                <a:lnTo>
                  <a:pt x="0" y="574929"/>
                </a:lnTo>
                <a:lnTo>
                  <a:pt x="4524" y="597312"/>
                </a:lnTo>
                <a:lnTo>
                  <a:pt x="16859" y="615600"/>
                </a:lnTo>
                <a:lnTo>
                  <a:pt x="35147" y="627935"/>
                </a:lnTo>
                <a:lnTo>
                  <a:pt x="57531" y="632460"/>
                </a:lnTo>
                <a:lnTo>
                  <a:pt x="574929" y="632460"/>
                </a:lnTo>
                <a:lnTo>
                  <a:pt x="597312" y="627935"/>
                </a:lnTo>
                <a:lnTo>
                  <a:pt x="615600" y="615600"/>
                </a:lnTo>
                <a:lnTo>
                  <a:pt x="623588" y="603758"/>
                </a:lnTo>
                <a:lnTo>
                  <a:pt x="57531" y="603758"/>
                </a:lnTo>
                <a:lnTo>
                  <a:pt x="46329" y="601485"/>
                </a:lnTo>
                <a:lnTo>
                  <a:pt x="37163" y="595296"/>
                </a:lnTo>
                <a:lnTo>
                  <a:pt x="30974" y="586130"/>
                </a:lnTo>
                <a:lnTo>
                  <a:pt x="28701" y="574929"/>
                </a:lnTo>
                <a:lnTo>
                  <a:pt x="28701" y="57531"/>
                </a:lnTo>
                <a:lnTo>
                  <a:pt x="30974" y="46329"/>
                </a:lnTo>
                <a:lnTo>
                  <a:pt x="37163" y="37163"/>
                </a:lnTo>
                <a:lnTo>
                  <a:pt x="46329" y="30974"/>
                </a:lnTo>
                <a:lnTo>
                  <a:pt x="57531" y="28702"/>
                </a:lnTo>
                <a:lnTo>
                  <a:pt x="623588" y="28702"/>
                </a:lnTo>
                <a:lnTo>
                  <a:pt x="615600" y="16859"/>
                </a:lnTo>
                <a:lnTo>
                  <a:pt x="597312" y="4524"/>
                </a:lnTo>
                <a:lnTo>
                  <a:pt x="574929" y="0"/>
                </a:lnTo>
                <a:close/>
              </a:path>
              <a:path w="632460" h="632460">
                <a:moveTo>
                  <a:pt x="623588" y="28702"/>
                </a:moveTo>
                <a:lnTo>
                  <a:pt x="574929" y="28702"/>
                </a:lnTo>
                <a:lnTo>
                  <a:pt x="586130" y="30974"/>
                </a:lnTo>
                <a:lnTo>
                  <a:pt x="595296" y="37163"/>
                </a:lnTo>
                <a:lnTo>
                  <a:pt x="601485" y="46329"/>
                </a:lnTo>
                <a:lnTo>
                  <a:pt x="603758" y="57531"/>
                </a:lnTo>
                <a:lnTo>
                  <a:pt x="603758" y="574929"/>
                </a:lnTo>
                <a:lnTo>
                  <a:pt x="601485" y="586130"/>
                </a:lnTo>
                <a:lnTo>
                  <a:pt x="595296" y="595296"/>
                </a:lnTo>
                <a:lnTo>
                  <a:pt x="586130" y="601485"/>
                </a:lnTo>
                <a:lnTo>
                  <a:pt x="574929" y="603758"/>
                </a:lnTo>
                <a:lnTo>
                  <a:pt x="623588" y="603758"/>
                </a:lnTo>
                <a:lnTo>
                  <a:pt x="627935" y="597312"/>
                </a:lnTo>
                <a:lnTo>
                  <a:pt x="632460" y="574929"/>
                </a:lnTo>
                <a:lnTo>
                  <a:pt x="632460" y="57531"/>
                </a:lnTo>
                <a:lnTo>
                  <a:pt x="627935" y="35147"/>
                </a:lnTo>
                <a:lnTo>
                  <a:pt x="623588" y="28702"/>
                </a:lnTo>
                <a:close/>
              </a:path>
              <a:path w="632460" h="632460">
                <a:moveTo>
                  <a:pt x="344805" y="316230"/>
                </a:moveTo>
                <a:lnTo>
                  <a:pt x="287400" y="316230"/>
                </a:lnTo>
                <a:lnTo>
                  <a:pt x="287400" y="445643"/>
                </a:lnTo>
                <a:lnTo>
                  <a:pt x="344805" y="445643"/>
                </a:lnTo>
                <a:lnTo>
                  <a:pt x="344805" y="316230"/>
                </a:lnTo>
                <a:close/>
              </a:path>
              <a:path w="632460" h="632460">
                <a:moveTo>
                  <a:pt x="388112" y="272923"/>
                </a:moveTo>
                <a:lnTo>
                  <a:pt x="258699" y="272923"/>
                </a:lnTo>
                <a:lnTo>
                  <a:pt x="258699" y="316230"/>
                </a:lnTo>
                <a:lnTo>
                  <a:pt x="383032" y="316230"/>
                </a:lnTo>
                <a:lnTo>
                  <a:pt x="388112" y="272923"/>
                </a:lnTo>
                <a:close/>
              </a:path>
              <a:path w="632460" h="632460">
                <a:moveTo>
                  <a:pt x="387858" y="186817"/>
                </a:moveTo>
                <a:lnTo>
                  <a:pt x="349504" y="186817"/>
                </a:lnTo>
                <a:lnTo>
                  <a:pt x="320405" y="190777"/>
                </a:lnTo>
                <a:lnTo>
                  <a:pt x="301212" y="202215"/>
                </a:lnTo>
                <a:lnTo>
                  <a:pt x="290639" y="220464"/>
                </a:lnTo>
                <a:lnTo>
                  <a:pt x="287400" y="244856"/>
                </a:lnTo>
                <a:lnTo>
                  <a:pt x="287400" y="272923"/>
                </a:lnTo>
                <a:lnTo>
                  <a:pt x="344805" y="272923"/>
                </a:lnTo>
                <a:lnTo>
                  <a:pt x="344805" y="247904"/>
                </a:lnTo>
                <a:lnTo>
                  <a:pt x="345263" y="240250"/>
                </a:lnTo>
                <a:lnTo>
                  <a:pt x="347614" y="234680"/>
                </a:lnTo>
                <a:lnTo>
                  <a:pt x="353323" y="231276"/>
                </a:lnTo>
                <a:lnTo>
                  <a:pt x="363855" y="230124"/>
                </a:lnTo>
                <a:lnTo>
                  <a:pt x="387858" y="230124"/>
                </a:lnTo>
                <a:lnTo>
                  <a:pt x="387858" y="186817"/>
                </a:lnTo>
                <a:close/>
              </a:path>
            </a:pathLst>
          </a:custGeom>
          <a:solidFill>
            <a:srgbClr val="171717"/>
          </a:solidFill>
        </p:spPr>
        <p:txBody>
          <a:bodyPr wrap="square" lIns="0" tIns="0" rIns="0" bIns="0" rtlCol="0"/>
          <a:lstStyle/>
          <a:p>
            <a:endParaRPr/>
          </a:p>
        </p:txBody>
      </p:sp>
      <p:sp>
        <p:nvSpPr>
          <p:cNvPr id="5" name="object 5"/>
          <p:cNvSpPr/>
          <p:nvPr/>
        </p:nvSpPr>
        <p:spPr>
          <a:xfrm>
            <a:off x="4585715" y="3698747"/>
            <a:ext cx="632460" cy="632460"/>
          </a:xfrm>
          <a:custGeom>
            <a:avLst/>
            <a:gdLst/>
            <a:ahLst/>
            <a:cxnLst/>
            <a:rect l="l" t="t" r="r" b="b"/>
            <a:pathLst>
              <a:path w="632460" h="632460">
                <a:moveTo>
                  <a:pt x="574929" y="0"/>
                </a:moveTo>
                <a:lnTo>
                  <a:pt x="57531" y="0"/>
                </a:lnTo>
                <a:lnTo>
                  <a:pt x="35147" y="4524"/>
                </a:lnTo>
                <a:lnTo>
                  <a:pt x="16859" y="16859"/>
                </a:lnTo>
                <a:lnTo>
                  <a:pt x="4524" y="35147"/>
                </a:lnTo>
                <a:lnTo>
                  <a:pt x="0" y="57531"/>
                </a:lnTo>
                <a:lnTo>
                  <a:pt x="0" y="574928"/>
                </a:lnTo>
                <a:lnTo>
                  <a:pt x="4524" y="597312"/>
                </a:lnTo>
                <a:lnTo>
                  <a:pt x="16859" y="615600"/>
                </a:lnTo>
                <a:lnTo>
                  <a:pt x="35147" y="627935"/>
                </a:lnTo>
                <a:lnTo>
                  <a:pt x="57531" y="632459"/>
                </a:lnTo>
                <a:lnTo>
                  <a:pt x="574929" y="632459"/>
                </a:lnTo>
                <a:lnTo>
                  <a:pt x="597312" y="627935"/>
                </a:lnTo>
                <a:lnTo>
                  <a:pt x="615600" y="615600"/>
                </a:lnTo>
                <a:lnTo>
                  <a:pt x="623588" y="603757"/>
                </a:lnTo>
                <a:lnTo>
                  <a:pt x="57531" y="603757"/>
                </a:lnTo>
                <a:lnTo>
                  <a:pt x="46329" y="601485"/>
                </a:lnTo>
                <a:lnTo>
                  <a:pt x="37163" y="595296"/>
                </a:lnTo>
                <a:lnTo>
                  <a:pt x="30974" y="586130"/>
                </a:lnTo>
                <a:lnTo>
                  <a:pt x="28701" y="574928"/>
                </a:lnTo>
                <a:lnTo>
                  <a:pt x="28701" y="57531"/>
                </a:lnTo>
                <a:lnTo>
                  <a:pt x="30974" y="46329"/>
                </a:lnTo>
                <a:lnTo>
                  <a:pt x="37163" y="37163"/>
                </a:lnTo>
                <a:lnTo>
                  <a:pt x="46329" y="30974"/>
                </a:lnTo>
                <a:lnTo>
                  <a:pt x="57531" y="28701"/>
                </a:lnTo>
                <a:lnTo>
                  <a:pt x="623588" y="28701"/>
                </a:lnTo>
                <a:lnTo>
                  <a:pt x="615600" y="16859"/>
                </a:lnTo>
                <a:lnTo>
                  <a:pt x="597312" y="4524"/>
                </a:lnTo>
                <a:lnTo>
                  <a:pt x="574929" y="0"/>
                </a:lnTo>
                <a:close/>
              </a:path>
              <a:path w="632460" h="632460">
                <a:moveTo>
                  <a:pt x="623588" y="28701"/>
                </a:moveTo>
                <a:lnTo>
                  <a:pt x="574929" y="28701"/>
                </a:lnTo>
                <a:lnTo>
                  <a:pt x="586130" y="30974"/>
                </a:lnTo>
                <a:lnTo>
                  <a:pt x="595296" y="37163"/>
                </a:lnTo>
                <a:lnTo>
                  <a:pt x="601485" y="46329"/>
                </a:lnTo>
                <a:lnTo>
                  <a:pt x="603758" y="57531"/>
                </a:lnTo>
                <a:lnTo>
                  <a:pt x="603758" y="574928"/>
                </a:lnTo>
                <a:lnTo>
                  <a:pt x="601485" y="586130"/>
                </a:lnTo>
                <a:lnTo>
                  <a:pt x="595296" y="595296"/>
                </a:lnTo>
                <a:lnTo>
                  <a:pt x="586130" y="601485"/>
                </a:lnTo>
                <a:lnTo>
                  <a:pt x="574929" y="603757"/>
                </a:lnTo>
                <a:lnTo>
                  <a:pt x="623588" y="603757"/>
                </a:lnTo>
                <a:lnTo>
                  <a:pt x="627935" y="597312"/>
                </a:lnTo>
                <a:lnTo>
                  <a:pt x="632460" y="574928"/>
                </a:lnTo>
                <a:lnTo>
                  <a:pt x="632460" y="57531"/>
                </a:lnTo>
                <a:lnTo>
                  <a:pt x="627935" y="35147"/>
                </a:lnTo>
                <a:lnTo>
                  <a:pt x="623588" y="28701"/>
                </a:lnTo>
                <a:close/>
              </a:path>
              <a:path w="632460" h="632460">
                <a:moveTo>
                  <a:pt x="316230" y="273303"/>
                </a:moveTo>
                <a:lnTo>
                  <a:pt x="276199" y="273740"/>
                </a:lnTo>
                <a:lnTo>
                  <a:pt x="207137" y="276097"/>
                </a:lnTo>
                <a:lnTo>
                  <a:pt x="166060" y="302083"/>
                </a:lnTo>
                <a:lnTo>
                  <a:pt x="158818" y="353468"/>
                </a:lnTo>
                <a:lnTo>
                  <a:pt x="158114" y="373888"/>
                </a:lnTo>
                <a:lnTo>
                  <a:pt x="158809" y="394073"/>
                </a:lnTo>
                <a:lnTo>
                  <a:pt x="166060" y="445565"/>
                </a:lnTo>
                <a:lnTo>
                  <a:pt x="207137" y="471550"/>
                </a:lnTo>
                <a:lnTo>
                  <a:pt x="275770" y="473908"/>
                </a:lnTo>
                <a:lnTo>
                  <a:pt x="316230" y="474344"/>
                </a:lnTo>
                <a:lnTo>
                  <a:pt x="355885" y="473908"/>
                </a:lnTo>
                <a:lnTo>
                  <a:pt x="425323" y="471550"/>
                </a:lnTo>
                <a:lnTo>
                  <a:pt x="466399" y="445565"/>
                </a:lnTo>
                <a:lnTo>
                  <a:pt x="468101" y="437514"/>
                </a:lnTo>
                <a:lnTo>
                  <a:pt x="256159" y="437514"/>
                </a:lnTo>
                <a:lnTo>
                  <a:pt x="255970" y="436118"/>
                </a:lnTo>
                <a:lnTo>
                  <a:pt x="208534" y="436118"/>
                </a:lnTo>
                <a:lnTo>
                  <a:pt x="208534" y="324231"/>
                </a:lnTo>
                <a:lnTo>
                  <a:pt x="186309" y="324231"/>
                </a:lnTo>
                <a:lnTo>
                  <a:pt x="186309" y="305815"/>
                </a:lnTo>
                <a:lnTo>
                  <a:pt x="467188" y="305815"/>
                </a:lnTo>
                <a:lnTo>
                  <a:pt x="466399" y="302083"/>
                </a:lnTo>
                <a:lnTo>
                  <a:pt x="425323" y="276097"/>
                </a:lnTo>
                <a:lnTo>
                  <a:pt x="356314" y="273740"/>
                </a:lnTo>
                <a:lnTo>
                  <a:pt x="316230" y="273303"/>
                </a:lnTo>
                <a:close/>
              </a:path>
              <a:path w="632460" h="632460">
                <a:moveTo>
                  <a:pt x="290195" y="427608"/>
                </a:moveTo>
                <a:lnTo>
                  <a:pt x="279908" y="437514"/>
                </a:lnTo>
                <a:lnTo>
                  <a:pt x="351536" y="437514"/>
                </a:lnTo>
                <a:lnTo>
                  <a:pt x="349939" y="436118"/>
                </a:lnTo>
                <a:lnTo>
                  <a:pt x="290195" y="436118"/>
                </a:lnTo>
                <a:lnTo>
                  <a:pt x="290195" y="427608"/>
                </a:lnTo>
                <a:close/>
              </a:path>
              <a:path w="632460" h="632460">
                <a:moveTo>
                  <a:pt x="420878" y="338454"/>
                </a:moveTo>
                <a:lnTo>
                  <a:pt x="361569" y="338454"/>
                </a:lnTo>
                <a:lnTo>
                  <a:pt x="369091" y="340201"/>
                </a:lnTo>
                <a:lnTo>
                  <a:pt x="374126" y="344995"/>
                </a:lnTo>
                <a:lnTo>
                  <a:pt x="376945" y="352170"/>
                </a:lnTo>
                <a:lnTo>
                  <a:pt x="377825" y="361060"/>
                </a:lnTo>
                <a:lnTo>
                  <a:pt x="377825" y="414908"/>
                </a:lnTo>
                <a:lnTo>
                  <a:pt x="377571" y="418441"/>
                </a:lnTo>
                <a:lnTo>
                  <a:pt x="375793" y="426212"/>
                </a:lnTo>
                <a:lnTo>
                  <a:pt x="370967" y="433982"/>
                </a:lnTo>
                <a:lnTo>
                  <a:pt x="361569" y="437514"/>
                </a:lnTo>
                <a:lnTo>
                  <a:pt x="420878" y="437514"/>
                </a:lnTo>
                <a:lnTo>
                  <a:pt x="392684" y="362457"/>
                </a:lnTo>
                <a:lnTo>
                  <a:pt x="393124" y="358707"/>
                </a:lnTo>
                <a:lnTo>
                  <a:pt x="396208" y="350456"/>
                </a:lnTo>
                <a:lnTo>
                  <a:pt x="404578" y="342205"/>
                </a:lnTo>
                <a:lnTo>
                  <a:pt x="420878" y="338454"/>
                </a:lnTo>
                <a:close/>
              </a:path>
              <a:path w="632460" h="632460">
                <a:moveTo>
                  <a:pt x="472953" y="402081"/>
                </a:moveTo>
                <a:lnTo>
                  <a:pt x="447675" y="402081"/>
                </a:lnTo>
                <a:lnTo>
                  <a:pt x="447605" y="417956"/>
                </a:lnTo>
                <a:lnTo>
                  <a:pt x="446827" y="420798"/>
                </a:lnTo>
                <a:lnTo>
                  <a:pt x="443182" y="427608"/>
                </a:lnTo>
                <a:lnTo>
                  <a:pt x="435084" y="434419"/>
                </a:lnTo>
                <a:lnTo>
                  <a:pt x="420878" y="437514"/>
                </a:lnTo>
                <a:lnTo>
                  <a:pt x="468101" y="437514"/>
                </a:lnTo>
                <a:lnTo>
                  <a:pt x="469900" y="429006"/>
                </a:lnTo>
                <a:lnTo>
                  <a:pt x="470594" y="424233"/>
                </a:lnTo>
                <a:lnTo>
                  <a:pt x="472122" y="411686"/>
                </a:lnTo>
                <a:lnTo>
                  <a:pt x="472953" y="402081"/>
                </a:lnTo>
                <a:close/>
              </a:path>
              <a:path w="632460" h="632460">
                <a:moveTo>
                  <a:pt x="322961" y="305815"/>
                </a:moveTo>
                <a:lnTo>
                  <a:pt x="251713" y="305815"/>
                </a:lnTo>
                <a:lnTo>
                  <a:pt x="251713" y="324231"/>
                </a:lnTo>
                <a:lnTo>
                  <a:pt x="229362" y="324231"/>
                </a:lnTo>
                <a:lnTo>
                  <a:pt x="229362" y="436118"/>
                </a:lnTo>
                <a:lnTo>
                  <a:pt x="255970" y="436118"/>
                </a:lnTo>
                <a:lnTo>
                  <a:pt x="254635" y="426212"/>
                </a:lnTo>
                <a:lnTo>
                  <a:pt x="254635" y="338454"/>
                </a:lnTo>
                <a:lnTo>
                  <a:pt x="322961" y="338454"/>
                </a:lnTo>
                <a:lnTo>
                  <a:pt x="322961" y="305815"/>
                </a:lnTo>
                <a:close/>
              </a:path>
              <a:path w="632460" h="632460">
                <a:moveTo>
                  <a:pt x="322961" y="338454"/>
                </a:moveTo>
                <a:lnTo>
                  <a:pt x="308101" y="338454"/>
                </a:lnTo>
                <a:lnTo>
                  <a:pt x="308101" y="436118"/>
                </a:lnTo>
                <a:lnTo>
                  <a:pt x="322961" y="436118"/>
                </a:lnTo>
                <a:lnTo>
                  <a:pt x="322961" y="338454"/>
                </a:lnTo>
                <a:close/>
              </a:path>
              <a:path w="632460" h="632460">
                <a:moveTo>
                  <a:pt x="342264" y="428116"/>
                </a:moveTo>
                <a:lnTo>
                  <a:pt x="342264" y="436118"/>
                </a:lnTo>
                <a:lnTo>
                  <a:pt x="349939" y="436118"/>
                </a:lnTo>
                <a:lnTo>
                  <a:pt x="345439" y="432181"/>
                </a:lnTo>
                <a:lnTo>
                  <a:pt x="342264" y="428116"/>
                </a:lnTo>
                <a:close/>
              </a:path>
              <a:path w="632460" h="632460">
                <a:moveTo>
                  <a:pt x="290195" y="338454"/>
                </a:moveTo>
                <a:lnTo>
                  <a:pt x="272414" y="338454"/>
                </a:lnTo>
                <a:lnTo>
                  <a:pt x="272414" y="424814"/>
                </a:lnTo>
                <a:lnTo>
                  <a:pt x="284353" y="424814"/>
                </a:lnTo>
                <a:lnTo>
                  <a:pt x="290195" y="417702"/>
                </a:lnTo>
                <a:lnTo>
                  <a:pt x="290195" y="338454"/>
                </a:lnTo>
                <a:close/>
              </a:path>
              <a:path w="632460" h="632460">
                <a:moveTo>
                  <a:pt x="358521" y="353949"/>
                </a:moveTo>
                <a:lnTo>
                  <a:pt x="347218" y="353949"/>
                </a:lnTo>
                <a:lnTo>
                  <a:pt x="344297" y="356234"/>
                </a:lnTo>
                <a:lnTo>
                  <a:pt x="342264" y="358520"/>
                </a:lnTo>
                <a:lnTo>
                  <a:pt x="342264" y="417956"/>
                </a:lnTo>
                <a:lnTo>
                  <a:pt x="344043" y="419988"/>
                </a:lnTo>
                <a:lnTo>
                  <a:pt x="346963" y="422020"/>
                </a:lnTo>
                <a:lnTo>
                  <a:pt x="360045" y="422020"/>
                </a:lnTo>
                <a:lnTo>
                  <a:pt x="360045" y="363981"/>
                </a:lnTo>
                <a:lnTo>
                  <a:pt x="358521" y="353949"/>
                </a:lnTo>
                <a:close/>
              </a:path>
              <a:path w="632460" h="632460">
                <a:moveTo>
                  <a:pt x="472352" y="338454"/>
                </a:moveTo>
                <a:lnTo>
                  <a:pt x="420878" y="338454"/>
                </a:lnTo>
                <a:lnTo>
                  <a:pt x="436959" y="342205"/>
                </a:lnTo>
                <a:lnTo>
                  <a:pt x="444849" y="350456"/>
                </a:lnTo>
                <a:lnTo>
                  <a:pt x="447452" y="358707"/>
                </a:lnTo>
                <a:lnTo>
                  <a:pt x="447592" y="361060"/>
                </a:lnTo>
                <a:lnTo>
                  <a:pt x="447675" y="390778"/>
                </a:lnTo>
                <a:lnTo>
                  <a:pt x="410463" y="390778"/>
                </a:lnTo>
                <a:lnTo>
                  <a:pt x="410463" y="422020"/>
                </a:lnTo>
                <a:lnTo>
                  <a:pt x="428371" y="422020"/>
                </a:lnTo>
                <a:lnTo>
                  <a:pt x="428371" y="402081"/>
                </a:lnTo>
                <a:lnTo>
                  <a:pt x="472953" y="402081"/>
                </a:lnTo>
                <a:lnTo>
                  <a:pt x="473645" y="394073"/>
                </a:lnTo>
                <a:lnTo>
                  <a:pt x="474345" y="373888"/>
                </a:lnTo>
                <a:lnTo>
                  <a:pt x="473650" y="353468"/>
                </a:lnTo>
                <a:lnTo>
                  <a:pt x="472352" y="338454"/>
                </a:lnTo>
                <a:close/>
              </a:path>
              <a:path w="632460" h="632460">
                <a:moveTo>
                  <a:pt x="428371" y="353949"/>
                </a:moveTo>
                <a:lnTo>
                  <a:pt x="410463" y="353949"/>
                </a:lnTo>
                <a:lnTo>
                  <a:pt x="410463" y="376681"/>
                </a:lnTo>
                <a:lnTo>
                  <a:pt x="428371" y="376681"/>
                </a:lnTo>
                <a:lnTo>
                  <a:pt x="428371" y="353949"/>
                </a:lnTo>
                <a:close/>
              </a:path>
              <a:path w="632460" h="632460">
                <a:moveTo>
                  <a:pt x="467188" y="305815"/>
                </a:moveTo>
                <a:lnTo>
                  <a:pt x="342264" y="305815"/>
                </a:lnTo>
                <a:lnTo>
                  <a:pt x="342264" y="348106"/>
                </a:lnTo>
                <a:lnTo>
                  <a:pt x="345186" y="344931"/>
                </a:lnTo>
                <a:lnTo>
                  <a:pt x="352425" y="338454"/>
                </a:lnTo>
                <a:lnTo>
                  <a:pt x="472352" y="338454"/>
                </a:lnTo>
                <a:lnTo>
                  <a:pt x="472122" y="335788"/>
                </a:lnTo>
                <a:lnTo>
                  <a:pt x="470594" y="323345"/>
                </a:lnTo>
                <a:lnTo>
                  <a:pt x="469900" y="318643"/>
                </a:lnTo>
                <a:lnTo>
                  <a:pt x="467188" y="305815"/>
                </a:lnTo>
                <a:close/>
              </a:path>
              <a:path w="632460" h="632460">
                <a:moveTo>
                  <a:pt x="309499" y="172084"/>
                </a:moveTo>
                <a:lnTo>
                  <a:pt x="303657" y="172084"/>
                </a:lnTo>
                <a:lnTo>
                  <a:pt x="294374" y="173936"/>
                </a:lnTo>
                <a:lnTo>
                  <a:pt x="286829" y="178990"/>
                </a:lnTo>
                <a:lnTo>
                  <a:pt x="281761" y="186497"/>
                </a:lnTo>
                <a:lnTo>
                  <a:pt x="279908" y="195706"/>
                </a:lnTo>
                <a:lnTo>
                  <a:pt x="279908" y="234060"/>
                </a:lnTo>
                <a:lnTo>
                  <a:pt x="281761" y="243270"/>
                </a:lnTo>
                <a:lnTo>
                  <a:pt x="286829" y="250777"/>
                </a:lnTo>
                <a:lnTo>
                  <a:pt x="294374" y="255831"/>
                </a:lnTo>
                <a:lnTo>
                  <a:pt x="303657" y="257682"/>
                </a:lnTo>
                <a:lnTo>
                  <a:pt x="309499" y="257682"/>
                </a:lnTo>
                <a:lnTo>
                  <a:pt x="318781" y="255831"/>
                </a:lnTo>
                <a:lnTo>
                  <a:pt x="326326" y="250777"/>
                </a:lnTo>
                <a:lnTo>
                  <a:pt x="330581" y="244475"/>
                </a:lnTo>
                <a:lnTo>
                  <a:pt x="301625" y="244475"/>
                </a:lnTo>
                <a:lnTo>
                  <a:pt x="297688" y="240410"/>
                </a:lnTo>
                <a:lnTo>
                  <a:pt x="297688" y="189356"/>
                </a:lnTo>
                <a:lnTo>
                  <a:pt x="301625" y="185419"/>
                </a:lnTo>
                <a:lnTo>
                  <a:pt x="330667" y="185419"/>
                </a:lnTo>
                <a:lnTo>
                  <a:pt x="326326" y="178990"/>
                </a:lnTo>
                <a:lnTo>
                  <a:pt x="318781" y="173936"/>
                </a:lnTo>
                <a:lnTo>
                  <a:pt x="309499" y="172084"/>
                </a:lnTo>
                <a:close/>
              </a:path>
              <a:path w="632460" h="632460">
                <a:moveTo>
                  <a:pt x="367411" y="172084"/>
                </a:moveTo>
                <a:lnTo>
                  <a:pt x="349631" y="172084"/>
                </a:lnTo>
                <a:lnTo>
                  <a:pt x="349631" y="245871"/>
                </a:lnTo>
                <a:lnTo>
                  <a:pt x="351155" y="257682"/>
                </a:lnTo>
                <a:lnTo>
                  <a:pt x="374904" y="257682"/>
                </a:lnTo>
                <a:lnTo>
                  <a:pt x="385318" y="247395"/>
                </a:lnTo>
                <a:lnTo>
                  <a:pt x="403098" y="247395"/>
                </a:lnTo>
                <a:lnTo>
                  <a:pt x="403098" y="244475"/>
                </a:lnTo>
                <a:lnTo>
                  <a:pt x="367411" y="244475"/>
                </a:lnTo>
                <a:lnTo>
                  <a:pt x="367411" y="172084"/>
                </a:lnTo>
                <a:close/>
              </a:path>
              <a:path w="632460" h="632460">
                <a:moveTo>
                  <a:pt x="229362" y="145541"/>
                </a:moveTo>
                <a:lnTo>
                  <a:pt x="208534" y="145541"/>
                </a:lnTo>
                <a:lnTo>
                  <a:pt x="233807" y="210438"/>
                </a:lnTo>
                <a:lnTo>
                  <a:pt x="233807" y="256285"/>
                </a:lnTo>
                <a:lnTo>
                  <a:pt x="254635" y="256285"/>
                </a:lnTo>
                <a:lnTo>
                  <a:pt x="254635" y="210438"/>
                </a:lnTo>
                <a:lnTo>
                  <a:pt x="262721" y="188340"/>
                </a:lnTo>
                <a:lnTo>
                  <a:pt x="244221" y="188340"/>
                </a:lnTo>
                <a:lnTo>
                  <a:pt x="229362" y="145541"/>
                </a:lnTo>
                <a:close/>
              </a:path>
              <a:path w="632460" h="632460">
                <a:moveTo>
                  <a:pt x="403098" y="247395"/>
                </a:moveTo>
                <a:lnTo>
                  <a:pt x="385318" y="247395"/>
                </a:lnTo>
                <a:lnTo>
                  <a:pt x="385318" y="256285"/>
                </a:lnTo>
                <a:lnTo>
                  <a:pt x="403098" y="256285"/>
                </a:lnTo>
                <a:lnTo>
                  <a:pt x="403098" y="247395"/>
                </a:lnTo>
                <a:close/>
              </a:path>
              <a:path w="632460" h="632460">
                <a:moveTo>
                  <a:pt x="330667" y="185419"/>
                </a:moveTo>
                <a:lnTo>
                  <a:pt x="311531" y="185419"/>
                </a:lnTo>
                <a:lnTo>
                  <a:pt x="315468" y="189356"/>
                </a:lnTo>
                <a:lnTo>
                  <a:pt x="315468" y="240410"/>
                </a:lnTo>
                <a:lnTo>
                  <a:pt x="311531" y="244475"/>
                </a:lnTo>
                <a:lnTo>
                  <a:pt x="330581" y="244475"/>
                </a:lnTo>
                <a:lnTo>
                  <a:pt x="331394" y="243270"/>
                </a:lnTo>
                <a:lnTo>
                  <a:pt x="333248" y="234060"/>
                </a:lnTo>
                <a:lnTo>
                  <a:pt x="333248" y="195706"/>
                </a:lnTo>
                <a:lnTo>
                  <a:pt x="331394" y="186497"/>
                </a:lnTo>
                <a:lnTo>
                  <a:pt x="330667" y="185419"/>
                </a:lnTo>
                <a:close/>
              </a:path>
              <a:path w="632460" h="632460">
                <a:moveTo>
                  <a:pt x="403098" y="172084"/>
                </a:moveTo>
                <a:lnTo>
                  <a:pt x="385318" y="172084"/>
                </a:lnTo>
                <a:lnTo>
                  <a:pt x="385318" y="237108"/>
                </a:lnTo>
                <a:lnTo>
                  <a:pt x="379349" y="244475"/>
                </a:lnTo>
                <a:lnTo>
                  <a:pt x="403098" y="244475"/>
                </a:lnTo>
                <a:lnTo>
                  <a:pt x="403098" y="172084"/>
                </a:lnTo>
                <a:close/>
              </a:path>
              <a:path w="632460" h="632460">
                <a:moveTo>
                  <a:pt x="278384" y="145541"/>
                </a:moveTo>
                <a:lnTo>
                  <a:pt x="259080" y="145541"/>
                </a:lnTo>
                <a:lnTo>
                  <a:pt x="244221" y="188340"/>
                </a:lnTo>
                <a:lnTo>
                  <a:pt x="262721" y="188340"/>
                </a:lnTo>
                <a:lnTo>
                  <a:pt x="278384" y="145541"/>
                </a:lnTo>
                <a:close/>
              </a:path>
            </a:pathLst>
          </a:custGeom>
          <a:solidFill>
            <a:srgbClr val="FF6800"/>
          </a:solidFill>
        </p:spPr>
        <p:txBody>
          <a:bodyPr wrap="square" lIns="0" tIns="0" rIns="0" bIns="0" rtlCol="0"/>
          <a:lstStyle/>
          <a:p>
            <a:endParaRPr/>
          </a:p>
        </p:txBody>
      </p:sp>
      <p:sp>
        <p:nvSpPr>
          <p:cNvPr id="6" name="object 6"/>
          <p:cNvSpPr/>
          <p:nvPr/>
        </p:nvSpPr>
        <p:spPr>
          <a:xfrm>
            <a:off x="4585715" y="5251703"/>
            <a:ext cx="664845" cy="664845"/>
          </a:xfrm>
          <a:custGeom>
            <a:avLst/>
            <a:gdLst/>
            <a:ahLst/>
            <a:cxnLst/>
            <a:rect l="l" t="t" r="r" b="b"/>
            <a:pathLst>
              <a:path w="664845" h="664845">
                <a:moveTo>
                  <a:pt x="604012" y="0"/>
                </a:moveTo>
                <a:lnTo>
                  <a:pt x="60451" y="0"/>
                </a:lnTo>
                <a:lnTo>
                  <a:pt x="36915" y="4748"/>
                </a:lnTo>
                <a:lnTo>
                  <a:pt x="17700" y="17700"/>
                </a:lnTo>
                <a:lnTo>
                  <a:pt x="4748" y="36915"/>
                </a:lnTo>
                <a:lnTo>
                  <a:pt x="0" y="60452"/>
                </a:lnTo>
                <a:lnTo>
                  <a:pt x="0" y="604050"/>
                </a:lnTo>
                <a:lnTo>
                  <a:pt x="4748" y="627570"/>
                </a:lnTo>
                <a:lnTo>
                  <a:pt x="17700" y="646772"/>
                </a:lnTo>
                <a:lnTo>
                  <a:pt x="36915" y="659717"/>
                </a:lnTo>
                <a:lnTo>
                  <a:pt x="60451" y="664464"/>
                </a:lnTo>
                <a:lnTo>
                  <a:pt x="604012" y="664464"/>
                </a:lnTo>
                <a:lnTo>
                  <a:pt x="627548" y="659717"/>
                </a:lnTo>
                <a:lnTo>
                  <a:pt x="646763" y="646772"/>
                </a:lnTo>
                <a:lnTo>
                  <a:pt x="655209" y="634250"/>
                </a:lnTo>
                <a:lnTo>
                  <a:pt x="60451" y="634250"/>
                </a:lnTo>
                <a:lnTo>
                  <a:pt x="48656" y="631880"/>
                </a:lnTo>
                <a:lnTo>
                  <a:pt x="39052" y="625413"/>
                </a:lnTo>
                <a:lnTo>
                  <a:pt x="32591" y="615814"/>
                </a:lnTo>
                <a:lnTo>
                  <a:pt x="30225" y="604050"/>
                </a:lnTo>
                <a:lnTo>
                  <a:pt x="30225" y="60452"/>
                </a:lnTo>
                <a:lnTo>
                  <a:pt x="32591" y="48656"/>
                </a:lnTo>
                <a:lnTo>
                  <a:pt x="39052" y="39052"/>
                </a:lnTo>
                <a:lnTo>
                  <a:pt x="48656" y="32591"/>
                </a:lnTo>
                <a:lnTo>
                  <a:pt x="60451" y="30226"/>
                </a:lnTo>
                <a:lnTo>
                  <a:pt x="655206" y="30226"/>
                </a:lnTo>
                <a:lnTo>
                  <a:pt x="646763" y="17700"/>
                </a:lnTo>
                <a:lnTo>
                  <a:pt x="627548" y="4748"/>
                </a:lnTo>
                <a:lnTo>
                  <a:pt x="604012" y="0"/>
                </a:lnTo>
                <a:close/>
              </a:path>
              <a:path w="664845" h="664845">
                <a:moveTo>
                  <a:pt x="655206" y="30226"/>
                </a:moveTo>
                <a:lnTo>
                  <a:pt x="604012" y="30226"/>
                </a:lnTo>
                <a:lnTo>
                  <a:pt x="615807" y="32591"/>
                </a:lnTo>
                <a:lnTo>
                  <a:pt x="625411" y="39052"/>
                </a:lnTo>
                <a:lnTo>
                  <a:pt x="631872" y="48656"/>
                </a:lnTo>
                <a:lnTo>
                  <a:pt x="634238" y="60452"/>
                </a:lnTo>
                <a:lnTo>
                  <a:pt x="634238" y="604050"/>
                </a:lnTo>
                <a:lnTo>
                  <a:pt x="631872" y="615814"/>
                </a:lnTo>
                <a:lnTo>
                  <a:pt x="625411" y="625413"/>
                </a:lnTo>
                <a:lnTo>
                  <a:pt x="615807" y="631880"/>
                </a:lnTo>
                <a:lnTo>
                  <a:pt x="604012" y="634250"/>
                </a:lnTo>
                <a:lnTo>
                  <a:pt x="655209" y="634250"/>
                </a:lnTo>
                <a:lnTo>
                  <a:pt x="659715" y="627570"/>
                </a:lnTo>
                <a:lnTo>
                  <a:pt x="664463" y="604050"/>
                </a:lnTo>
                <a:lnTo>
                  <a:pt x="664463" y="60452"/>
                </a:lnTo>
                <a:lnTo>
                  <a:pt x="659715" y="36915"/>
                </a:lnTo>
                <a:lnTo>
                  <a:pt x="655206" y="30226"/>
                </a:lnTo>
                <a:close/>
              </a:path>
              <a:path w="664845" h="664845">
                <a:moveTo>
                  <a:pt x="271653" y="286766"/>
                </a:moveTo>
                <a:lnTo>
                  <a:pt x="211455" y="286766"/>
                </a:lnTo>
                <a:lnTo>
                  <a:pt x="211455" y="453034"/>
                </a:lnTo>
                <a:lnTo>
                  <a:pt x="271653" y="453034"/>
                </a:lnTo>
                <a:lnTo>
                  <a:pt x="271653" y="286766"/>
                </a:lnTo>
                <a:close/>
              </a:path>
              <a:path w="664845" h="664845">
                <a:moveTo>
                  <a:pt x="362458" y="286893"/>
                </a:moveTo>
                <a:lnTo>
                  <a:pt x="302006" y="286893"/>
                </a:lnTo>
                <a:lnTo>
                  <a:pt x="302006" y="453034"/>
                </a:lnTo>
                <a:lnTo>
                  <a:pt x="362458" y="453034"/>
                </a:lnTo>
                <a:lnTo>
                  <a:pt x="362458" y="362445"/>
                </a:lnTo>
                <a:lnTo>
                  <a:pt x="362858" y="357684"/>
                </a:lnTo>
                <a:lnTo>
                  <a:pt x="365664" y="347211"/>
                </a:lnTo>
                <a:lnTo>
                  <a:pt x="373280" y="336738"/>
                </a:lnTo>
                <a:lnTo>
                  <a:pt x="388112" y="331978"/>
                </a:lnTo>
                <a:lnTo>
                  <a:pt x="464521" y="331978"/>
                </a:lnTo>
                <a:lnTo>
                  <a:pt x="464369" y="330694"/>
                </a:lnTo>
                <a:lnTo>
                  <a:pt x="456627" y="313690"/>
                </a:lnTo>
                <a:lnTo>
                  <a:pt x="362331" y="313690"/>
                </a:lnTo>
                <a:lnTo>
                  <a:pt x="362458" y="286893"/>
                </a:lnTo>
                <a:close/>
              </a:path>
              <a:path w="664845" h="664845">
                <a:moveTo>
                  <a:pt x="464521" y="331978"/>
                </a:moveTo>
                <a:lnTo>
                  <a:pt x="388112" y="331978"/>
                </a:lnTo>
                <a:lnTo>
                  <a:pt x="397295" y="334357"/>
                </a:lnTo>
                <a:lnTo>
                  <a:pt x="403383" y="340863"/>
                </a:lnTo>
                <a:lnTo>
                  <a:pt x="406757" y="350542"/>
                </a:lnTo>
                <a:lnTo>
                  <a:pt x="407797" y="362445"/>
                </a:lnTo>
                <a:lnTo>
                  <a:pt x="407797" y="453034"/>
                </a:lnTo>
                <a:lnTo>
                  <a:pt x="468122" y="453034"/>
                </a:lnTo>
                <a:lnTo>
                  <a:pt x="468122" y="362445"/>
                </a:lnTo>
                <a:lnTo>
                  <a:pt x="464521" y="331978"/>
                </a:lnTo>
                <a:close/>
              </a:path>
              <a:path w="664845" h="664845">
                <a:moveTo>
                  <a:pt x="413131" y="286766"/>
                </a:moveTo>
                <a:lnTo>
                  <a:pt x="386334" y="290972"/>
                </a:lnTo>
                <a:lnTo>
                  <a:pt x="370967" y="300228"/>
                </a:lnTo>
                <a:lnTo>
                  <a:pt x="363982" y="309483"/>
                </a:lnTo>
                <a:lnTo>
                  <a:pt x="362331" y="313690"/>
                </a:lnTo>
                <a:lnTo>
                  <a:pt x="456627" y="313690"/>
                </a:lnTo>
                <a:lnTo>
                  <a:pt x="453532" y="306893"/>
                </a:lnTo>
                <a:lnTo>
                  <a:pt x="436243" y="291948"/>
                </a:lnTo>
                <a:lnTo>
                  <a:pt x="413131" y="286766"/>
                </a:lnTo>
                <a:close/>
              </a:path>
              <a:path w="664845" h="664845">
                <a:moveTo>
                  <a:pt x="241554" y="211455"/>
                </a:moveTo>
                <a:lnTo>
                  <a:pt x="229832" y="213820"/>
                </a:lnTo>
                <a:lnTo>
                  <a:pt x="220265" y="220281"/>
                </a:lnTo>
                <a:lnTo>
                  <a:pt x="213818" y="229885"/>
                </a:lnTo>
                <a:lnTo>
                  <a:pt x="211455" y="241681"/>
                </a:lnTo>
                <a:lnTo>
                  <a:pt x="213818" y="253422"/>
                </a:lnTo>
                <a:lnTo>
                  <a:pt x="220265" y="263032"/>
                </a:lnTo>
                <a:lnTo>
                  <a:pt x="229832" y="269523"/>
                </a:lnTo>
                <a:lnTo>
                  <a:pt x="241554" y="271907"/>
                </a:lnTo>
                <a:lnTo>
                  <a:pt x="253222" y="269523"/>
                </a:lnTo>
                <a:lnTo>
                  <a:pt x="262794" y="263032"/>
                </a:lnTo>
                <a:lnTo>
                  <a:pt x="269271" y="253422"/>
                </a:lnTo>
                <a:lnTo>
                  <a:pt x="271653" y="241681"/>
                </a:lnTo>
                <a:lnTo>
                  <a:pt x="269271" y="229885"/>
                </a:lnTo>
                <a:lnTo>
                  <a:pt x="262794" y="220281"/>
                </a:lnTo>
                <a:lnTo>
                  <a:pt x="253222" y="213820"/>
                </a:lnTo>
                <a:lnTo>
                  <a:pt x="241554" y="211455"/>
                </a:lnTo>
                <a:close/>
              </a:path>
            </a:pathLst>
          </a:custGeom>
          <a:solidFill>
            <a:srgbClr val="171717"/>
          </a:solidFill>
        </p:spPr>
        <p:txBody>
          <a:bodyPr wrap="square" lIns="0" tIns="0" rIns="0" bIns="0" rtlCol="0"/>
          <a:lstStyle/>
          <a:p>
            <a:endParaRPr/>
          </a:p>
        </p:txBody>
      </p:sp>
      <p:pic>
        <p:nvPicPr>
          <p:cNvPr id="7" name="object 7"/>
          <p:cNvPicPr/>
          <p:nvPr/>
        </p:nvPicPr>
        <p:blipFill>
          <a:blip r:embed="rId3" cstate="print"/>
          <a:stretch>
            <a:fillRect/>
          </a:stretch>
        </p:blipFill>
        <p:spPr>
          <a:xfrm>
            <a:off x="6557771" y="3314700"/>
            <a:ext cx="4532376" cy="101650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3591" r="13591"/>
          <a:stretch>
            <a:fillRect/>
          </a:stretch>
        </p:blipFill>
        <p:spPr>
          <a:solidFill>
            <a:schemeClr val="bg1">
              <a:lumMod val="50000"/>
            </a:schemeClr>
          </a:solidFill>
        </p:spPr>
      </p:pic>
      <p:sp>
        <p:nvSpPr>
          <p:cNvPr id="4" name="Rectangle 3"/>
          <p:cNvSpPr/>
          <p:nvPr/>
        </p:nvSpPr>
        <p:spPr>
          <a:xfrm>
            <a:off x="5645603" y="305253"/>
            <a:ext cx="6241143" cy="6241143"/>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flipH="1">
            <a:off x="265814" y="1332369"/>
            <a:ext cx="4774018" cy="3447098"/>
          </a:xfrm>
          <a:prstGeom prst="rect">
            <a:avLst/>
          </a:prstGeom>
          <a:noFill/>
        </p:spPr>
        <p:txBody>
          <a:bodyPr wrap="square" lIns="0" tIns="0" rIns="0" bIns="0" rtlCol="0">
            <a:spAutoFit/>
          </a:bodyPr>
          <a:lstStyle/>
          <a:p>
            <a:pPr fontAlgn="base"/>
            <a:r>
              <a:rPr lang="en-US" sz="3200" b="1" dirty="0">
                <a:solidFill>
                  <a:srgbClr val="FF9900"/>
                </a:solidFill>
                <a:latin typeface="Roboto" pitchFamily="2" charset="0"/>
                <a:ea typeface="Roboto" pitchFamily="2" charset="0"/>
              </a:rPr>
              <a:t>CARTEROIL</a:t>
            </a:r>
            <a:r>
              <a:rPr lang="en-US" sz="3200" b="1" dirty="0">
                <a:latin typeface="Roboto" pitchFamily="2" charset="0"/>
                <a:ea typeface="Roboto" pitchFamily="2" charset="0"/>
              </a:rPr>
              <a:t> Advisor</a:t>
            </a:r>
          </a:p>
          <a:p>
            <a:pPr fontAlgn="base"/>
            <a:endParaRPr lang="en-US" sz="3200" dirty="0">
              <a:latin typeface="Roboto" pitchFamily="2" charset="0"/>
              <a:ea typeface="Roboto" pitchFamily="2" charset="0"/>
            </a:endParaRPr>
          </a:p>
          <a:p>
            <a:pPr fontAlgn="base"/>
            <a:r>
              <a:rPr lang="en-US" sz="3200" dirty="0">
                <a:latin typeface="Roboto" pitchFamily="2" charset="0"/>
                <a:ea typeface="Roboto" pitchFamily="2" charset="0"/>
              </a:rPr>
              <a:t>Our experts can advise you on which oil to use to improve efficiency and reduce your operating costs. </a:t>
            </a: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143" y="5177292"/>
            <a:ext cx="4531359" cy="1016926"/>
          </a:xfrm>
          <a:prstGeom prst="rect">
            <a:avLst/>
          </a:prstGeom>
        </p:spPr>
      </p:pic>
      <p:pic>
        <p:nvPicPr>
          <p:cNvPr id="7" name="Picture 6" descr="A close up of a flag&#10;&#10;Description automatically generated">
            <a:extLst>
              <a:ext uri="{FF2B5EF4-FFF2-40B4-BE49-F238E27FC236}">
                <a16:creationId xmlns:a16="http://schemas.microsoft.com/office/drawing/2014/main" id="{8E9541EA-6958-4CC6-AA43-9C5DA5783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3990" y="5095429"/>
            <a:ext cx="722677" cy="590326"/>
          </a:xfrm>
          <a:prstGeom prst="rect">
            <a:avLst/>
          </a:prstGeom>
        </p:spPr>
      </p:pic>
    </p:spTree>
    <p:extLst>
      <p:ext uri="{BB962C8B-B14F-4D97-AF65-F5344CB8AC3E}">
        <p14:creationId xmlns:p14="http://schemas.microsoft.com/office/powerpoint/2010/main" val="39927097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11543" y="350393"/>
          <a:ext cx="11656060" cy="4860924"/>
        </p:xfrm>
        <a:graphic>
          <a:graphicData uri="http://schemas.openxmlformats.org/drawingml/2006/table">
            <a:tbl>
              <a:tblPr firstRow="1" bandRow="1">
                <a:tableStyleId>{2D5ABB26-0587-4C30-8999-92F81FD0307C}</a:tableStyleId>
              </a:tblPr>
              <a:tblGrid>
                <a:gridCol w="11647805">
                  <a:extLst>
                    <a:ext uri="{9D8B030D-6E8A-4147-A177-3AD203B41FA5}">
                      <a16:colId xmlns:a16="http://schemas.microsoft.com/office/drawing/2014/main" val="20000"/>
                    </a:ext>
                  </a:extLst>
                </a:gridCol>
              </a:tblGrid>
              <a:tr h="478790">
                <a:tc>
                  <a:txBody>
                    <a:bodyPr/>
                    <a:lstStyle/>
                    <a:p>
                      <a:pPr marL="88265">
                        <a:lnSpc>
                          <a:spcPct val="100000"/>
                        </a:lnSpc>
                        <a:spcBef>
                          <a:spcPts val="215"/>
                        </a:spcBef>
                      </a:pPr>
                      <a:r>
                        <a:rPr sz="1800" b="1" dirty="0">
                          <a:solidFill>
                            <a:srgbClr val="F7F7F7"/>
                          </a:solidFill>
                          <a:latin typeface="Calibri"/>
                          <a:cs typeface="Calibri"/>
                        </a:rPr>
                        <a:t>ACTIONS</a:t>
                      </a:r>
                      <a:r>
                        <a:rPr sz="1800" b="1" spc="-35" dirty="0">
                          <a:solidFill>
                            <a:srgbClr val="F7F7F7"/>
                          </a:solidFill>
                          <a:latin typeface="Calibri"/>
                          <a:cs typeface="Calibri"/>
                        </a:rPr>
                        <a:t> </a:t>
                      </a:r>
                      <a:r>
                        <a:rPr sz="1800" b="1" dirty="0">
                          <a:solidFill>
                            <a:srgbClr val="F7F7F7"/>
                          </a:solidFill>
                          <a:latin typeface="Calibri"/>
                          <a:cs typeface="Calibri"/>
                        </a:rPr>
                        <a:t>TO</a:t>
                      </a:r>
                      <a:r>
                        <a:rPr sz="1800" b="1" spc="-40" dirty="0">
                          <a:solidFill>
                            <a:srgbClr val="F7F7F7"/>
                          </a:solidFill>
                          <a:latin typeface="Calibri"/>
                          <a:cs typeface="Calibri"/>
                        </a:rPr>
                        <a:t> </a:t>
                      </a:r>
                      <a:r>
                        <a:rPr sz="1800" b="1" dirty="0">
                          <a:solidFill>
                            <a:srgbClr val="F7F7F7"/>
                          </a:solidFill>
                          <a:latin typeface="Calibri"/>
                          <a:cs typeface="Calibri"/>
                        </a:rPr>
                        <a:t>BE</a:t>
                      </a:r>
                      <a:r>
                        <a:rPr sz="1800" b="1" spc="-25" dirty="0">
                          <a:solidFill>
                            <a:srgbClr val="F7F7F7"/>
                          </a:solidFill>
                          <a:latin typeface="Calibri"/>
                          <a:cs typeface="Calibri"/>
                        </a:rPr>
                        <a:t> </a:t>
                      </a:r>
                      <a:r>
                        <a:rPr sz="1800" b="1" spc="-10" dirty="0">
                          <a:solidFill>
                            <a:srgbClr val="F7F7F7"/>
                          </a:solidFill>
                          <a:latin typeface="Calibri"/>
                          <a:cs typeface="Calibri"/>
                        </a:rPr>
                        <a:t>CONSIDERED</a:t>
                      </a:r>
                      <a:endParaRPr sz="1800">
                        <a:latin typeface="Calibri"/>
                        <a:cs typeface="Calibri"/>
                      </a:endParaRPr>
                    </a:p>
                  </a:txBody>
                  <a:tcPr marL="0" marR="0" marT="27305" marB="0">
                    <a:lnL w="9525">
                      <a:solidFill>
                        <a:srgbClr val="F7F7F7"/>
                      </a:solidFill>
                      <a:prstDash val="solid"/>
                    </a:lnL>
                    <a:lnR w="9525">
                      <a:solidFill>
                        <a:srgbClr val="F7F7F7"/>
                      </a:solidFill>
                      <a:prstDash val="solid"/>
                    </a:lnR>
                    <a:lnT w="9525">
                      <a:solidFill>
                        <a:srgbClr val="F7F7F7"/>
                      </a:solidFill>
                      <a:prstDash val="solid"/>
                    </a:lnT>
                    <a:lnB w="38100">
                      <a:solidFill>
                        <a:srgbClr val="F7F7F7"/>
                      </a:solidFill>
                      <a:prstDash val="solid"/>
                    </a:lnB>
                    <a:solidFill>
                      <a:srgbClr val="FF9900"/>
                    </a:solidFill>
                  </a:tcPr>
                </a:tc>
                <a:extLst>
                  <a:ext uri="{0D108BD9-81ED-4DB2-BD59-A6C34878D82A}">
                    <a16:rowId xmlns:a16="http://schemas.microsoft.com/office/drawing/2014/main" val="10000"/>
                  </a:ext>
                </a:extLst>
              </a:tr>
              <a:tr h="570230">
                <a:tc>
                  <a:txBody>
                    <a:bodyPr/>
                    <a:lstStyle/>
                    <a:p>
                      <a:pPr marL="88265">
                        <a:lnSpc>
                          <a:spcPct val="100000"/>
                        </a:lnSpc>
                        <a:spcBef>
                          <a:spcPts val="240"/>
                        </a:spcBef>
                      </a:pPr>
                      <a:r>
                        <a:rPr sz="1800" dirty="0">
                          <a:solidFill>
                            <a:srgbClr val="171717"/>
                          </a:solidFill>
                          <a:latin typeface="Calibri"/>
                          <a:cs typeface="Calibri"/>
                        </a:rPr>
                        <a:t>Labels</a:t>
                      </a:r>
                      <a:r>
                        <a:rPr sz="1800" spc="-20" dirty="0">
                          <a:solidFill>
                            <a:srgbClr val="171717"/>
                          </a:solidFill>
                          <a:latin typeface="Calibri"/>
                          <a:cs typeface="Calibri"/>
                        </a:rPr>
                        <a:t> </a:t>
                      </a:r>
                      <a:r>
                        <a:rPr sz="1800" dirty="0">
                          <a:solidFill>
                            <a:srgbClr val="171717"/>
                          </a:solidFill>
                          <a:latin typeface="Calibri"/>
                          <a:cs typeface="Calibri"/>
                        </a:rPr>
                        <a:t>for</a:t>
                      </a:r>
                      <a:r>
                        <a:rPr sz="1800" spc="-25" dirty="0">
                          <a:solidFill>
                            <a:srgbClr val="171717"/>
                          </a:solidFill>
                          <a:latin typeface="Calibri"/>
                          <a:cs typeface="Calibri"/>
                        </a:rPr>
                        <a:t> </a:t>
                      </a:r>
                      <a:r>
                        <a:rPr sz="1800" dirty="0">
                          <a:solidFill>
                            <a:srgbClr val="171717"/>
                          </a:solidFill>
                          <a:latin typeface="Calibri"/>
                          <a:cs typeface="Calibri"/>
                        </a:rPr>
                        <a:t>bottles,</a:t>
                      </a:r>
                      <a:r>
                        <a:rPr sz="1800" spc="375" dirty="0">
                          <a:solidFill>
                            <a:srgbClr val="171717"/>
                          </a:solidFill>
                          <a:latin typeface="Calibri"/>
                          <a:cs typeface="Calibri"/>
                        </a:rPr>
                        <a:t> </a:t>
                      </a:r>
                      <a:r>
                        <a:rPr sz="1800" dirty="0">
                          <a:solidFill>
                            <a:srgbClr val="171717"/>
                          </a:solidFill>
                          <a:latin typeface="Calibri"/>
                          <a:cs typeface="Calibri"/>
                        </a:rPr>
                        <a:t>drums</a:t>
                      </a:r>
                      <a:r>
                        <a:rPr sz="1800" spc="-20" dirty="0">
                          <a:solidFill>
                            <a:srgbClr val="171717"/>
                          </a:solidFill>
                          <a:latin typeface="Calibri"/>
                          <a:cs typeface="Calibri"/>
                        </a:rPr>
                        <a:t> </a:t>
                      </a:r>
                      <a:r>
                        <a:rPr sz="1800" dirty="0">
                          <a:solidFill>
                            <a:srgbClr val="171717"/>
                          </a:solidFill>
                          <a:latin typeface="Calibri"/>
                          <a:cs typeface="Calibri"/>
                        </a:rPr>
                        <a:t>and</a:t>
                      </a:r>
                      <a:r>
                        <a:rPr sz="1800" spc="-10" dirty="0">
                          <a:solidFill>
                            <a:srgbClr val="171717"/>
                          </a:solidFill>
                          <a:latin typeface="Calibri"/>
                          <a:cs typeface="Calibri"/>
                        </a:rPr>
                        <a:t> </a:t>
                      </a:r>
                      <a:r>
                        <a:rPr sz="1800" dirty="0">
                          <a:solidFill>
                            <a:srgbClr val="171717"/>
                          </a:solidFill>
                          <a:latin typeface="Calibri"/>
                          <a:cs typeface="Calibri"/>
                        </a:rPr>
                        <a:t>other</a:t>
                      </a:r>
                      <a:r>
                        <a:rPr sz="1800" spc="-20" dirty="0">
                          <a:solidFill>
                            <a:srgbClr val="171717"/>
                          </a:solidFill>
                          <a:latin typeface="Calibri"/>
                          <a:cs typeface="Calibri"/>
                        </a:rPr>
                        <a:t> </a:t>
                      </a:r>
                      <a:r>
                        <a:rPr sz="1800" spc="-10" dirty="0">
                          <a:solidFill>
                            <a:srgbClr val="171717"/>
                          </a:solidFill>
                          <a:latin typeface="Calibri"/>
                          <a:cs typeface="Calibri"/>
                        </a:rPr>
                        <a:t>containers</a:t>
                      </a:r>
                      <a:endParaRPr sz="1800">
                        <a:latin typeface="Calibri"/>
                        <a:cs typeface="Calibri"/>
                      </a:endParaRPr>
                    </a:p>
                  </a:txBody>
                  <a:tcPr marL="0" marR="0" marT="30480" marB="0">
                    <a:lnL w="9525">
                      <a:solidFill>
                        <a:srgbClr val="F7F7F7"/>
                      </a:solidFill>
                      <a:prstDash val="solid"/>
                    </a:lnL>
                    <a:lnR w="9525">
                      <a:solidFill>
                        <a:srgbClr val="F7F7F7"/>
                      </a:solidFill>
                      <a:prstDash val="solid"/>
                    </a:lnR>
                    <a:lnT w="38100">
                      <a:solidFill>
                        <a:srgbClr val="F7F7F7"/>
                      </a:solidFill>
                      <a:prstDash val="solid"/>
                    </a:lnT>
                    <a:lnB w="12700">
                      <a:solidFill>
                        <a:srgbClr val="F7F7F7"/>
                      </a:solidFill>
                      <a:prstDash val="solid"/>
                    </a:lnB>
                    <a:solidFill>
                      <a:srgbClr val="D0CECE"/>
                    </a:solidFill>
                  </a:tcPr>
                </a:tc>
                <a:extLst>
                  <a:ext uri="{0D108BD9-81ED-4DB2-BD59-A6C34878D82A}">
                    <a16:rowId xmlns:a16="http://schemas.microsoft.com/office/drawing/2014/main" val="10001"/>
                  </a:ext>
                </a:extLst>
              </a:tr>
              <a:tr h="467359">
                <a:tc>
                  <a:txBody>
                    <a:bodyPr/>
                    <a:lstStyle/>
                    <a:p>
                      <a:pPr marL="88265">
                        <a:lnSpc>
                          <a:spcPct val="100000"/>
                        </a:lnSpc>
                        <a:spcBef>
                          <a:spcPts val="240"/>
                        </a:spcBef>
                      </a:pPr>
                      <a:r>
                        <a:rPr sz="1800" dirty="0">
                          <a:solidFill>
                            <a:srgbClr val="171717"/>
                          </a:solidFill>
                          <a:latin typeface="Calibri"/>
                          <a:cs typeface="Calibri"/>
                        </a:rPr>
                        <a:t>Email</a:t>
                      </a:r>
                      <a:r>
                        <a:rPr sz="1800" spc="-15" dirty="0">
                          <a:solidFill>
                            <a:srgbClr val="171717"/>
                          </a:solidFill>
                          <a:latin typeface="Calibri"/>
                          <a:cs typeface="Calibri"/>
                        </a:rPr>
                        <a:t> </a:t>
                      </a:r>
                      <a:r>
                        <a:rPr sz="1800" spc="-10" dirty="0">
                          <a:solidFill>
                            <a:srgbClr val="171717"/>
                          </a:solidFill>
                          <a:latin typeface="Calibri"/>
                          <a:cs typeface="Calibri"/>
                        </a:rPr>
                        <a:t>Marketing</a:t>
                      </a:r>
                      <a:endParaRPr sz="1800">
                        <a:latin typeface="Calibri"/>
                        <a:cs typeface="Calibri"/>
                      </a:endParaRPr>
                    </a:p>
                  </a:txBody>
                  <a:tcPr marL="0" marR="0" marT="30480" marB="0">
                    <a:lnL w="9525">
                      <a:solidFill>
                        <a:srgbClr val="F7F7F7"/>
                      </a:solidFill>
                      <a:prstDash val="solid"/>
                    </a:lnL>
                    <a:lnR w="9525">
                      <a:solidFill>
                        <a:srgbClr val="F7F7F7"/>
                      </a:solidFill>
                      <a:prstDash val="solid"/>
                    </a:lnR>
                    <a:lnT w="12700">
                      <a:solidFill>
                        <a:srgbClr val="F7F7F7"/>
                      </a:solidFill>
                      <a:prstDash val="solid"/>
                    </a:lnT>
                    <a:lnB w="12700">
                      <a:solidFill>
                        <a:srgbClr val="F7F7F7"/>
                      </a:solidFill>
                      <a:prstDash val="solid"/>
                    </a:lnB>
                    <a:solidFill>
                      <a:srgbClr val="D0CECE"/>
                    </a:solidFill>
                  </a:tcPr>
                </a:tc>
                <a:extLst>
                  <a:ext uri="{0D108BD9-81ED-4DB2-BD59-A6C34878D82A}">
                    <a16:rowId xmlns:a16="http://schemas.microsoft.com/office/drawing/2014/main" val="10002"/>
                  </a:ext>
                </a:extLst>
              </a:tr>
              <a:tr h="456565">
                <a:tc>
                  <a:txBody>
                    <a:bodyPr/>
                    <a:lstStyle/>
                    <a:p>
                      <a:pPr marL="88265">
                        <a:lnSpc>
                          <a:spcPct val="100000"/>
                        </a:lnSpc>
                        <a:spcBef>
                          <a:spcPts val="240"/>
                        </a:spcBef>
                      </a:pPr>
                      <a:r>
                        <a:rPr sz="1800" dirty="0">
                          <a:solidFill>
                            <a:srgbClr val="171717"/>
                          </a:solidFill>
                          <a:latin typeface="Calibri"/>
                          <a:cs typeface="Calibri"/>
                        </a:rPr>
                        <a:t>Marketing</a:t>
                      </a:r>
                      <a:r>
                        <a:rPr sz="1800" spc="-40" dirty="0">
                          <a:solidFill>
                            <a:srgbClr val="171717"/>
                          </a:solidFill>
                          <a:latin typeface="Calibri"/>
                          <a:cs typeface="Calibri"/>
                        </a:rPr>
                        <a:t> </a:t>
                      </a:r>
                      <a:r>
                        <a:rPr sz="1800" dirty="0">
                          <a:solidFill>
                            <a:srgbClr val="171717"/>
                          </a:solidFill>
                          <a:latin typeface="Calibri"/>
                          <a:cs typeface="Calibri"/>
                        </a:rPr>
                        <a:t>campaign</a:t>
                      </a:r>
                      <a:r>
                        <a:rPr sz="1800" spc="-35" dirty="0">
                          <a:solidFill>
                            <a:srgbClr val="171717"/>
                          </a:solidFill>
                          <a:latin typeface="Calibri"/>
                          <a:cs typeface="Calibri"/>
                        </a:rPr>
                        <a:t> </a:t>
                      </a:r>
                      <a:r>
                        <a:rPr sz="1800" dirty="0">
                          <a:solidFill>
                            <a:srgbClr val="171717"/>
                          </a:solidFill>
                          <a:latin typeface="Calibri"/>
                          <a:cs typeface="Calibri"/>
                        </a:rPr>
                        <a:t>for</a:t>
                      </a:r>
                      <a:r>
                        <a:rPr sz="1800" spc="-45" dirty="0">
                          <a:solidFill>
                            <a:srgbClr val="171717"/>
                          </a:solidFill>
                          <a:latin typeface="Calibri"/>
                          <a:cs typeface="Calibri"/>
                        </a:rPr>
                        <a:t> </a:t>
                      </a:r>
                      <a:r>
                        <a:rPr sz="1800" dirty="0">
                          <a:solidFill>
                            <a:srgbClr val="171717"/>
                          </a:solidFill>
                          <a:latin typeface="Calibri"/>
                          <a:cs typeface="Calibri"/>
                        </a:rPr>
                        <a:t>Oil</a:t>
                      </a:r>
                      <a:r>
                        <a:rPr sz="1800" spc="-20" dirty="0">
                          <a:solidFill>
                            <a:srgbClr val="171717"/>
                          </a:solidFill>
                          <a:latin typeface="Calibri"/>
                          <a:cs typeface="Calibri"/>
                        </a:rPr>
                        <a:t> </a:t>
                      </a:r>
                      <a:r>
                        <a:rPr sz="1800" spc="-10" dirty="0">
                          <a:solidFill>
                            <a:srgbClr val="171717"/>
                          </a:solidFill>
                          <a:latin typeface="Calibri"/>
                          <a:cs typeface="Calibri"/>
                        </a:rPr>
                        <a:t>Shops</a:t>
                      </a:r>
                      <a:endParaRPr sz="1800">
                        <a:latin typeface="Calibri"/>
                        <a:cs typeface="Calibri"/>
                      </a:endParaRPr>
                    </a:p>
                  </a:txBody>
                  <a:tcPr marL="0" marR="0" marT="30480" marB="0">
                    <a:lnL w="9525">
                      <a:solidFill>
                        <a:srgbClr val="F7F7F7"/>
                      </a:solidFill>
                      <a:prstDash val="solid"/>
                    </a:lnL>
                    <a:lnR w="9525">
                      <a:solidFill>
                        <a:srgbClr val="F7F7F7"/>
                      </a:solidFill>
                      <a:prstDash val="solid"/>
                    </a:lnR>
                    <a:lnT w="12700">
                      <a:solidFill>
                        <a:srgbClr val="F7F7F7"/>
                      </a:solidFill>
                      <a:prstDash val="solid"/>
                    </a:lnT>
                    <a:lnB w="12700">
                      <a:solidFill>
                        <a:srgbClr val="F7F7F7"/>
                      </a:solidFill>
                      <a:prstDash val="solid"/>
                    </a:lnB>
                    <a:solidFill>
                      <a:srgbClr val="D0CECE"/>
                    </a:solidFill>
                  </a:tcPr>
                </a:tc>
                <a:extLst>
                  <a:ext uri="{0D108BD9-81ED-4DB2-BD59-A6C34878D82A}">
                    <a16:rowId xmlns:a16="http://schemas.microsoft.com/office/drawing/2014/main" val="10003"/>
                  </a:ext>
                </a:extLst>
              </a:tr>
              <a:tr h="488315">
                <a:tc>
                  <a:txBody>
                    <a:bodyPr/>
                    <a:lstStyle/>
                    <a:p>
                      <a:pPr marL="88265">
                        <a:lnSpc>
                          <a:spcPct val="100000"/>
                        </a:lnSpc>
                        <a:spcBef>
                          <a:spcPts val="244"/>
                        </a:spcBef>
                      </a:pPr>
                      <a:r>
                        <a:rPr sz="1800" dirty="0">
                          <a:solidFill>
                            <a:srgbClr val="171717"/>
                          </a:solidFill>
                          <a:latin typeface="Calibri"/>
                          <a:cs typeface="Calibri"/>
                        </a:rPr>
                        <a:t>Marketing</a:t>
                      </a:r>
                      <a:r>
                        <a:rPr sz="1800" spc="-30" dirty="0">
                          <a:solidFill>
                            <a:srgbClr val="171717"/>
                          </a:solidFill>
                          <a:latin typeface="Calibri"/>
                          <a:cs typeface="Calibri"/>
                        </a:rPr>
                        <a:t> </a:t>
                      </a:r>
                      <a:r>
                        <a:rPr sz="1800" dirty="0">
                          <a:solidFill>
                            <a:srgbClr val="171717"/>
                          </a:solidFill>
                          <a:latin typeface="Calibri"/>
                          <a:cs typeface="Calibri"/>
                        </a:rPr>
                        <a:t>campaign</a:t>
                      </a:r>
                      <a:r>
                        <a:rPr sz="1800" spc="-30" dirty="0">
                          <a:solidFill>
                            <a:srgbClr val="171717"/>
                          </a:solidFill>
                          <a:latin typeface="Calibri"/>
                          <a:cs typeface="Calibri"/>
                        </a:rPr>
                        <a:t> </a:t>
                      </a:r>
                      <a:r>
                        <a:rPr sz="1800" dirty="0">
                          <a:solidFill>
                            <a:srgbClr val="171717"/>
                          </a:solidFill>
                          <a:latin typeface="Calibri"/>
                          <a:cs typeface="Calibri"/>
                        </a:rPr>
                        <a:t>for</a:t>
                      </a:r>
                      <a:r>
                        <a:rPr sz="1800" spc="-50" dirty="0">
                          <a:solidFill>
                            <a:srgbClr val="171717"/>
                          </a:solidFill>
                          <a:latin typeface="Calibri"/>
                          <a:cs typeface="Calibri"/>
                        </a:rPr>
                        <a:t> </a:t>
                      </a:r>
                      <a:r>
                        <a:rPr sz="1800" dirty="0">
                          <a:solidFill>
                            <a:srgbClr val="171717"/>
                          </a:solidFill>
                          <a:latin typeface="Calibri"/>
                          <a:cs typeface="Calibri"/>
                        </a:rPr>
                        <a:t>Gas</a:t>
                      </a:r>
                      <a:r>
                        <a:rPr sz="1800" spc="-45" dirty="0">
                          <a:solidFill>
                            <a:srgbClr val="171717"/>
                          </a:solidFill>
                          <a:latin typeface="Calibri"/>
                          <a:cs typeface="Calibri"/>
                        </a:rPr>
                        <a:t> </a:t>
                      </a:r>
                      <a:r>
                        <a:rPr sz="1800" spc="-10" dirty="0">
                          <a:solidFill>
                            <a:srgbClr val="171717"/>
                          </a:solidFill>
                          <a:latin typeface="Calibri"/>
                          <a:cs typeface="Calibri"/>
                        </a:rPr>
                        <a:t>Stations</a:t>
                      </a:r>
                      <a:endParaRPr sz="1800">
                        <a:latin typeface="Calibri"/>
                        <a:cs typeface="Calibri"/>
                      </a:endParaRPr>
                    </a:p>
                  </a:txBody>
                  <a:tcPr marL="0" marR="0" marT="31114" marB="0">
                    <a:lnL w="9525">
                      <a:solidFill>
                        <a:srgbClr val="F7F7F7"/>
                      </a:solidFill>
                      <a:prstDash val="solid"/>
                    </a:lnL>
                    <a:lnR w="9525">
                      <a:solidFill>
                        <a:srgbClr val="F7F7F7"/>
                      </a:solidFill>
                      <a:prstDash val="solid"/>
                    </a:lnR>
                    <a:lnT w="12700">
                      <a:solidFill>
                        <a:srgbClr val="F7F7F7"/>
                      </a:solidFill>
                      <a:prstDash val="solid"/>
                    </a:lnT>
                    <a:lnB w="12700">
                      <a:solidFill>
                        <a:srgbClr val="F7F7F7"/>
                      </a:solidFill>
                      <a:prstDash val="solid"/>
                    </a:lnB>
                    <a:solidFill>
                      <a:srgbClr val="D0CECE"/>
                    </a:solidFill>
                  </a:tcPr>
                </a:tc>
                <a:extLst>
                  <a:ext uri="{0D108BD9-81ED-4DB2-BD59-A6C34878D82A}">
                    <a16:rowId xmlns:a16="http://schemas.microsoft.com/office/drawing/2014/main" val="10004"/>
                  </a:ext>
                </a:extLst>
              </a:tr>
              <a:tr h="488315">
                <a:tc>
                  <a:txBody>
                    <a:bodyPr/>
                    <a:lstStyle/>
                    <a:p>
                      <a:pPr marL="88265">
                        <a:lnSpc>
                          <a:spcPct val="100000"/>
                        </a:lnSpc>
                        <a:spcBef>
                          <a:spcPts val="245"/>
                        </a:spcBef>
                      </a:pPr>
                      <a:r>
                        <a:rPr sz="1800" dirty="0">
                          <a:solidFill>
                            <a:srgbClr val="171717"/>
                          </a:solidFill>
                          <a:latin typeface="Calibri"/>
                          <a:cs typeface="Calibri"/>
                        </a:rPr>
                        <a:t>Marketing</a:t>
                      </a:r>
                      <a:r>
                        <a:rPr sz="1800" spc="-40" dirty="0">
                          <a:solidFill>
                            <a:srgbClr val="171717"/>
                          </a:solidFill>
                          <a:latin typeface="Calibri"/>
                          <a:cs typeface="Calibri"/>
                        </a:rPr>
                        <a:t> </a:t>
                      </a:r>
                      <a:r>
                        <a:rPr sz="1800" dirty="0">
                          <a:solidFill>
                            <a:srgbClr val="171717"/>
                          </a:solidFill>
                          <a:latin typeface="Calibri"/>
                          <a:cs typeface="Calibri"/>
                        </a:rPr>
                        <a:t>campaign</a:t>
                      </a:r>
                      <a:r>
                        <a:rPr sz="1800" spc="-40" dirty="0">
                          <a:solidFill>
                            <a:srgbClr val="171717"/>
                          </a:solidFill>
                          <a:latin typeface="Calibri"/>
                          <a:cs typeface="Calibri"/>
                        </a:rPr>
                        <a:t> </a:t>
                      </a:r>
                      <a:r>
                        <a:rPr sz="1800" dirty="0">
                          <a:solidFill>
                            <a:srgbClr val="171717"/>
                          </a:solidFill>
                          <a:latin typeface="Calibri"/>
                          <a:cs typeface="Calibri"/>
                        </a:rPr>
                        <a:t>for</a:t>
                      </a:r>
                      <a:r>
                        <a:rPr sz="1800" spc="-55" dirty="0">
                          <a:solidFill>
                            <a:srgbClr val="171717"/>
                          </a:solidFill>
                          <a:latin typeface="Calibri"/>
                          <a:cs typeface="Calibri"/>
                        </a:rPr>
                        <a:t> </a:t>
                      </a:r>
                      <a:r>
                        <a:rPr sz="1800" spc="-10" dirty="0">
                          <a:solidFill>
                            <a:srgbClr val="171717"/>
                          </a:solidFill>
                          <a:latin typeface="Calibri"/>
                          <a:cs typeface="Calibri"/>
                        </a:rPr>
                        <a:t>Distributors</a:t>
                      </a:r>
                      <a:endParaRPr sz="1800">
                        <a:latin typeface="Calibri"/>
                        <a:cs typeface="Calibri"/>
                      </a:endParaRPr>
                    </a:p>
                  </a:txBody>
                  <a:tcPr marL="0" marR="0" marT="31115" marB="0">
                    <a:lnL w="9525">
                      <a:solidFill>
                        <a:srgbClr val="F7F7F7"/>
                      </a:solidFill>
                      <a:prstDash val="solid"/>
                    </a:lnL>
                    <a:lnR w="9525">
                      <a:solidFill>
                        <a:srgbClr val="F7F7F7"/>
                      </a:solidFill>
                      <a:prstDash val="solid"/>
                    </a:lnR>
                    <a:lnT w="12700">
                      <a:solidFill>
                        <a:srgbClr val="F7F7F7"/>
                      </a:solidFill>
                      <a:prstDash val="solid"/>
                    </a:lnT>
                    <a:lnB w="12700">
                      <a:solidFill>
                        <a:srgbClr val="F7F7F7"/>
                      </a:solidFill>
                      <a:prstDash val="solid"/>
                    </a:lnB>
                    <a:solidFill>
                      <a:srgbClr val="D0CECE"/>
                    </a:solidFill>
                  </a:tcPr>
                </a:tc>
                <a:extLst>
                  <a:ext uri="{0D108BD9-81ED-4DB2-BD59-A6C34878D82A}">
                    <a16:rowId xmlns:a16="http://schemas.microsoft.com/office/drawing/2014/main" val="10005"/>
                  </a:ext>
                </a:extLst>
              </a:tr>
              <a:tr h="488315">
                <a:tc>
                  <a:txBody>
                    <a:bodyPr/>
                    <a:lstStyle/>
                    <a:p>
                      <a:pPr marL="88265">
                        <a:lnSpc>
                          <a:spcPct val="100000"/>
                        </a:lnSpc>
                        <a:spcBef>
                          <a:spcPts val="245"/>
                        </a:spcBef>
                      </a:pPr>
                      <a:r>
                        <a:rPr sz="1800" dirty="0">
                          <a:solidFill>
                            <a:srgbClr val="171717"/>
                          </a:solidFill>
                          <a:latin typeface="Calibri"/>
                          <a:cs typeface="Calibri"/>
                        </a:rPr>
                        <a:t>Marketing</a:t>
                      </a:r>
                      <a:r>
                        <a:rPr sz="1800" spc="-60" dirty="0">
                          <a:solidFill>
                            <a:srgbClr val="171717"/>
                          </a:solidFill>
                          <a:latin typeface="Calibri"/>
                          <a:cs typeface="Calibri"/>
                        </a:rPr>
                        <a:t> </a:t>
                      </a:r>
                      <a:r>
                        <a:rPr sz="1800" dirty="0">
                          <a:solidFill>
                            <a:srgbClr val="171717"/>
                          </a:solidFill>
                          <a:latin typeface="Calibri"/>
                          <a:cs typeface="Calibri"/>
                        </a:rPr>
                        <a:t>campaign</a:t>
                      </a:r>
                      <a:r>
                        <a:rPr sz="1800" spc="-50" dirty="0">
                          <a:solidFill>
                            <a:srgbClr val="171717"/>
                          </a:solidFill>
                          <a:latin typeface="Calibri"/>
                          <a:cs typeface="Calibri"/>
                        </a:rPr>
                        <a:t> </a:t>
                      </a:r>
                      <a:r>
                        <a:rPr sz="1800" dirty="0">
                          <a:solidFill>
                            <a:srgbClr val="171717"/>
                          </a:solidFill>
                          <a:latin typeface="Calibri"/>
                          <a:cs typeface="Calibri"/>
                        </a:rPr>
                        <a:t>for</a:t>
                      </a:r>
                      <a:r>
                        <a:rPr sz="1800" spc="-65" dirty="0">
                          <a:solidFill>
                            <a:srgbClr val="171717"/>
                          </a:solidFill>
                          <a:latin typeface="Calibri"/>
                          <a:cs typeface="Calibri"/>
                        </a:rPr>
                        <a:t> </a:t>
                      </a:r>
                      <a:r>
                        <a:rPr sz="1800" spc="-10" dirty="0">
                          <a:solidFill>
                            <a:srgbClr val="171717"/>
                          </a:solidFill>
                          <a:latin typeface="Calibri"/>
                          <a:cs typeface="Calibri"/>
                        </a:rPr>
                        <a:t>Transportation</a:t>
                      </a:r>
                      <a:r>
                        <a:rPr sz="1800" spc="-60" dirty="0">
                          <a:solidFill>
                            <a:srgbClr val="171717"/>
                          </a:solidFill>
                          <a:latin typeface="Calibri"/>
                          <a:cs typeface="Calibri"/>
                        </a:rPr>
                        <a:t> </a:t>
                      </a:r>
                      <a:r>
                        <a:rPr sz="1800" spc="-10" dirty="0">
                          <a:solidFill>
                            <a:srgbClr val="171717"/>
                          </a:solidFill>
                          <a:latin typeface="Calibri"/>
                          <a:cs typeface="Calibri"/>
                        </a:rPr>
                        <a:t>companies</a:t>
                      </a:r>
                      <a:endParaRPr sz="1800">
                        <a:latin typeface="Calibri"/>
                        <a:cs typeface="Calibri"/>
                      </a:endParaRPr>
                    </a:p>
                  </a:txBody>
                  <a:tcPr marL="0" marR="0" marT="31115" marB="0">
                    <a:lnL w="9525">
                      <a:solidFill>
                        <a:srgbClr val="F7F7F7"/>
                      </a:solidFill>
                      <a:prstDash val="solid"/>
                    </a:lnL>
                    <a:lnR w="9525">
                      <a:solidFill>
                        <a:srgbClr val="F7F7F7"/>
                      </a:solidFill>
                      <a:prstDash val="solid"/>
                    </a:lnR>
                    <a:lnT w="12700">
                      <a:solidFill>
                        <a:srgbClr val="F7F7F7"/>
                      </a:solidFill>
                      <a:prstDash val="solid"/>
                    </a:lnT>
                    <a:lnB w="12700">
                      <a:solidFill>
                        <a:srgbClr val="F7F7F7"/>
                      </a:solidFill>
                      <a:prstDash val="solid"/>
                    </a:lnB>
                    <a:solidFill>
                      <a:srgbClr val="D0CECE"/>
                    </a:solidFill>
                  </a:tcPr>
                </a:tc>
                <a:extLst>
                  <a:ext uri="{0D108BD9-81ED-4DB2-BD59-A6C34878D82A}">
                    <a16:rowId xmlns:a16="http://schemas.microsoft.com/office/drawing/2014/main" val="10006"/>
                  </a:ext>
                </a:extLst>
              </a:tr>
              <a:tr h="488315">
                <a:tc>
                  <a:txBody>
                    <a:bodyPr/>
                    <a:lstStyle/>
                    <a:p>
                      <a:pPr marL="88265">
                        <a:lnSpc>
                          <a:spcPct val="100000"/>
                        </a:lnSpc>
                        <a:spcBef>
                          <a:spcPts val="245"/>
                        </a:spcBef>
                      </a:pPr>
                      <a:r>
                        <a:rPr sz="1800" dirty="0">
                          <a:solidFill>
                            <a:srgbClr val="171717"/>
                          </a:solidFill>
                          <a:latin typeface="Calibri"/>
                          <a:cs typeface="Calibri"/>
                        </a:rPr>
                        <a:t>Packaging</a:t>
                      </a:r>
                      <a:r>
                        <a:rPr sz="1800" spc="-75" dirty="0">
                          <a:solidFill>
                            <a:srgbClr val="171717"/>
                          </a:solidFill>
                          <a:latin typeface="Calibri"/>
                          <a:cs typeface="Calibri"/>
                        </a:rPr>
                        <a:t> </a:t>
                      </a:r>
                      <a:r>
                        <a:rPr sz="1800" spc="-10" dirty="0">
                          <a:solidFill>
                            <a:srgbClr val="171717"/>
                          </a:solidFill>
                          <a:latin typeface="Calibri"/>
                          <a:cs typeface="Calibri"/>
                        </a:rPr>
                        <a:t>Design</a:t>
                      </a:r>
                      <a:endParaRPr sz="1800">
                        <a:latin typeface="Calibri"/>
                        <a:cs typeface="Calibri"/>
                      </a:endParaRPr>
                    </a:p>
                  </a:txBody>
                  <a:tcPr marL="0" marR="0" marT="31115" marB="0">
                    <a:lnL w="9525">
                      <a:solidFill>
                        <a:srgbClr val="F7F7F7"/>
                      </a:solidFill>
                      <a:prstDash val="solid"/>
                    </a:lnL>
                    <a:lnR w="9525">
                      <a:solidFill>
                        <a:srgbClr val="F7F7F7"/>
                      </a:solidFill>
                      <a:prstDash val="solid"/>
                    </a:lnR>
                    <a:lnT w="12700">
                      <a:solidFill>
                        <a:srgbClr val="F7F7F7"/>
                      </a:solidFill>
                      <a:prstDash val="solid"/>
                    </a:lnT>
                    <a:lnB w="12700">
                      <a:solidFill>
                        <a:srgbClr val="F7F7F7"/>
                      </a:solidFill>
                      <a:prstDash val="solid"/>
                    </a:lnB>
                    <a:solidFill>
                      <a:srgbClr val="D0CECE"/>
                    </a:solidFill>
                  </a:tcPr>
                </a:tc>
                <a:extLst>
                  <a:ext uri="{0D108BD9-81ED-4DB2-BD59-A6C34878D82A}">
                    <a16:rowId xmlns:a16="http://schemas.microsoft.com/office/drawing/2014/main" val="10007"/>
                  </a:ext>
                </a:extLst>
              </a:tr>
              <a:tr h="449580">
                <a:tc>
                  <a:txBody>
                    <a:bodyPr/>
                    <a:lstStyle/>
                    <a:p>
                      <a:pPr marL="88265">
                        <a:lnSpc>
                          <a:spcPct val="100000"/>
                        </a:lnSpc>
                        <a:spcBef>
                          <a:spcPts val="245"/>
                        </a:spcBef>
                      </a:pPr>
                      <a:r>
                        <a:rPr sz="1800" dirty="0">
                          <a:solidFill>
                            <a:srgbClr val="171717"/>
                          </a:solidFill>
                          <a:latin typeface="Calibri"/>
                          <a:cs typeface="Calibri"/>
                        </a:rPr>
                        <a:t>Lubricants</a:t>
                      </a:r>
                      <a:r>
                        <a:rPr sz="1800" spc="-35" dirty="0">
                          <a:solidFill>
                            <a:srgbClr val="171717"/>
                          </a:solidFill>
                          <a:latin typeface="Calibri"/>
                          <a:cs typeface="Calibri"/>
                        </a:rPr>
                        <a:t> </a:t>
                      </a:r>
                      <a:r>
                        <a:rPr sz="1800" dirty="0">
                          <a:solidFill>
                            <a:srgbClr val="171717"/>
                          </a:solidFill>
                          <a:latin typeface="Calibri"/>
                          <a:cs typeface="Calibri"/>
                        </a:rPr>
                        <a:t>Advisor</a:t>
                      </a:r>
                      <a:r>
                        <a:rPr sz="1800" spc="-35" dirty="0">
                          <a:solidFill>
                            <a:srgbClr val="171717"/>
                          </a:solidFill>
                          <a:latin typeface="Calibri"/>
                          <a:cs typeface="Calibri"/>
                        </a:rPr>
                        <a:t> </a:t>
                      </a:r>
                      <a:r>
                        <a:rPr sz="1800" spc="-25" dirty="0">
                          <a:solidFill>
                            <a:srgbClr val="171717"/>
                          </a:solidFill>
                          <a:latin typeface="Calibri"/>
                          <a:cs typeface="Calibri"/>
                        </a:rPr>
                        <a:t>APP</a:t>
                      </a:r>
                      <a:endParaRPr sz="1800">
                        <a:latin typeface="Calibri"/>
                        <a:cs typeface="Calibri"/>
                      </a:endParaRPr>
                    </a:p>
                  </a:txBody>
                  <a:tcPr marL="0" marR="0" marT="31115" marB="0">
                    <a:lnL w="9525">
                      <a:solidFill>
                        <a:srgbClr val="F7F7F7"/>
                      </a:solidFill>
                      <a:prstDash val="solid"/>
                    </a:lnL>
                    <a:lnR w="9525">
                      <a:solidFill>
                        <a:srgbClr val="F7F7F7"/>
                      </a:solidFill>
                      <a:prstDash val="solid"/>
                    </a:lnR>
                    <a:lnT w="12700">
                      <a:solidFill>
                        <a:srgbClr val="F7F7F7"/>
                      </a:solidFill>
                      <a:prstDash val="solid"/>
                    </a:lnT>
                    <a:lnB w="12700">
                      <a:solidFill>
                        <a:srgbClr val="F7F7F7"/>
                      </a:solidFill>
                      <a:prstDash val="solid"/>
                    </a:lnB>
                    <a:solidFill>
                      <a:srgbClr val="D0CECE"/>
                    </a:solidFill>
                  </a:tcPr>
                </a:tc>
                <a:extLst>
                  <a:ext uri="{0D108BD9-81ED-4DB2-BD59-A6C34878D82A}">
                    <a16:rowId xmlns:a16="http://schemas.microsoft.com/office/drawing/2014/main" val="10008"/>
                  </a:ext>
                </a:extLst>
              </a:tr>
              <a:tr h="485140">
                <a:tc>
                  <a:txBody>
                    <a:bodyPr/>
                    <a:lstStyle/>
                    <a:p>
                      <a:pPr marL="88265">
                        <a:lnSpc>
                          <a:spcPct val="100000"/>
                        </a:lnSpc>
                        <a:spcBef>
                          <a:spcPts val="250"/>
                        </a:spcBef>
                      </a:pPr>
                      <a:r>
                        <a:rPr sz="1800" dirty="0">
                          <a:solidFill>
                            <a:srgbClr val="171717"/>
                          </a:solidFill>
                          <a:latin typeface="Calibri"/>
                          <a:cs typeface="Calibri"/>
                        </a:rPr>
                        <a:t>Web</a:t>
                      </a:r>
                      <a:r>
                        <a:rPr sz="1800" spc="-45" dirty="0">
                          <a:solidFill>
                            <a:srgbClr val="171717"/>
                          </a:solidFill>
                          <a:latin typeface="Calibri"/>
                          <a:cs typeface="Calibri"/>
                        </a:rPr>
                        <a:t> </a:t>
                      </a:r>
                      <a:r>
                        <a:rPr sz="1800" dirty="0">
                          <a:solidFill>
                            <a:srgbClr val="171717"/>
                          </a:solidFill>
                          <a:latin typeface="Calibri"/>
                          <a:cs typeface="Calibri"/>
                        </a:rPr>
                        <a:t>with</a:t>
                      </a:r>
                      <a:r>
                        <a:rPr sz="1800" spc="-10" dirty="0">
                          <a:solidFill>
                            <a:srgbClr val="171717"/>
                          </a:solidFill>
                          <a:latin typeface="Calibri"/>
                          <a:cs typeface="Calibri"/>
                        </a:rPr>
                        <a:t> </a:t>
                      </a:r>
                      <a:r>
                        <a:rPr sz="1800" dirty="0">
                          <a:solidFill>
                            <a:srgbClr val="171717"/>
                          </a:solidFill>
                          <a:latin typeface="Calibri"/>
                          <a:cs typeface="Calibri"/>
                        </a:rPr>
                        <a:t>Shopping</a:t>
                      </a:r>
                      <a:r>
                        <a:rPr sz="1800" spc="-25" dirty="0">
                          <a:solidFill>
                            <a:srgbClr val="171717"/>
                          </a:solidFill>
                          <a:latin typeface="Calibri"/>
                          <a:cs typeface="Calibri"/>
                        </a:rPr>
                        <a:t> </a:t>
                      </a:r>
                      <a:r>
                        <a:rPr sz="1800" spc="-20" dirty="0">
                          <a:solidFill>
                            <a:srgbClr val="171717"/>
                          </a:solidFill>
                          <a:latin typeface="Calibri"/>
                          <a:cs typeface="Calibri"/>
                        </a:rPr>
                        <a:t>Cart</a:t>
                      </a:r>
                      <a:endParaRPr sz="1800">
                        <a:latin typeface="Calibri"/>
                        <a:cs typeface="Calibri"/>
                      </a:endParaRPr>
                    </a:p>
                  </a:txBody>
                  <a:tcPr marL="0" marR="0" marT="31750" marB="0">
                    <a:lnL w="9525">
                      <a:solidFill>
                        <a:srgbClr val="F7F7F7"/>
                      </a:solidFill>
                      <a:prstDash val="solid"/>
                    </a:lnL>
                    <a:lnR w="9525">
                      <a:solidFill>
                        <a:srgbClr val="F7F7F7"/>
                      </a:solidFill>
                      <a:prstDash val="solid"/>
                    </a:lnR>
                    <a:lnT w="12700">
                      <a:solidFill>
                        <a:srgbClr val="F7F7F7"/>
                      </a:solidFill>
                      <a:prstDash val="solid"/>
                    </a:lnT>
                    <a:lnB w="9525">
                      <a:solidFill>
                        <a:srgbClr val="F7F7F7"/>
                      </a:solidFill>
                      <a:prstDash val="solid"/>
                    </a:lnB>
                    <a:solidFill>
                      <a:srgbClr val="D0CECE"/>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E42532-C154-44E7-A68D-0D4293C560B7}"/>
              </a:ext>
            </a:extLst>
          </p:cNvPr>
          <p:cNvSpPr txBox="1"/>
          <p:nvPr/>
        </p:nvSpPr>
        <p:spPr>
          <a:xfrm>
            <a:off x="7474810" y="646070"/>
            <a:ext cx="4465720" cy="1200329"/>
          </a:xfrm>
          <a:prstGeom prst="rect">
            <a:avLst/>
          </a:prstGeom>
          <a:noFill/>
        </p:spPr>
        <p:txBody>
          <a:bodyPr wrap="square" lIns="0" tIns="0" rIns="0" bIns="0" rtlCol="0">
            <a:spAutoFit/>
          </a:bodyPr>
          <a:lstStyle/>
          <a:p>
            <a:pPr algn="r"/>
            <a:r>
              <a:rPr lang="en-US" sz="2600" dirty="0">
                <a:latin typeface="Roboto" pitchFamily="2" charset="0"/>
                <a:ea typeface="Roboto" pitchFamily="2" charset="0"/>
                <a:cs typeface="Lato Bold" panose="020F0502020204030203" pitchFamily="34" charset="0"/>
              </a:rPr>
              <a:t>Our Customer are our priority. We believe in </a:t>
            </a:r>
            <a:r>
              <a:rPr lang="en-US" sz="2600" dirty="0">
                <a:solidFill>
                  <a:srgbClr val="FF9900"/>
                </a:solidFill>
                <a:latin typeface="Roboto" pitchFamily="2" charset="0"/>
                <a:ea typeface="Roboto" pitchFamily="2" charset="0"/>
                <a:cs typeface="Lato Bold" panose="020F0502020204030203" pitchFamily="34" charset="0"/>
              </a:rPr>
              <a:t>providing</a:t>
            </a:r>
            <a:r>
              <a:rPr lang="en-US" sz="2600" dirty="0">
                <a:solidFill>
                  <a:schemeClr val="accent1"/>
                </a:solidFill>
                <a:latin typeface="Roboto" pitchFamily="2" charset="0"/>
                <a:ea typeface="Roboto" pitchFamily="2" charset="0"/>
                <a:cs typeface="Lato Bold" panose="020F0502020204030203" pitchFamily="34" charset="0"/>
              </a:rPr>
              <a:t> </a:t>
            </a:r>
            <a:r>
              <a:rPr lang="en-US" sz="2600" dirty="0">
                <a:latin typeface="Roboto" pitchFamily="2" charset="0"/>
                <a:ea typeface="Roboto" pitchFamily="2" charset="0"/>
                <a:cs typeface="Lato Bold" panose="020F0502020204030203" pitchFamily="34" charset="0"/>
              </a:rPr>
              <a:t>best services to them.</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5887" y="2646903"/>
            <a:ext cx="2961067" cy="1789818"/>
          </a:xfrm>
          <a:prstGeom prst="rect">
            <a:avLst/>
          </a:prstGeom>
        </p:spPr>
      </p:pic>
      <p:pic>
        <p:nvPicPr>
          <p:cNvPr id="13" name="Picture Placeholder 12" descr="A picture containing object, cup, table, engine&#10;&#10;Description automatically generated">
            <a:extLst>
              <a:ext uri="{FF2B5EF4-FFF2-40B4-BE49-F238E27FC236}">
                <a16:creationId xmlns:a16="http://schemas.microsoft.com/office/drawing/2014/main" id="{EC33C535-D964-4F28-A418-7E340349B22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7060" r="27060"/>
          <a:stretch>
            <a:fillRect/>
          </a:stretch>
        </p:blipFill>
        <p:spPr/>
      </p:pic>
      <p:pic>
        <p:nvPicPr>
          <p:cNvPr id="33" name="Picture Placeholder 32" descr="A close up of text on a black background&#10;&#10;Description automatically generated">
            <a:extLst>
              <a:ext uri="{FF2B5EF4-FFF2-40B4-BE49-F238E27FC236}">
                <a16:creationId xmlns:a16="http://schemas.microsoft.com/office/drawing/2014/main" id="{311E8612-03A8-493D-9A60-CBC167793EEE}"/>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5144" r="25144"/>
          <a:stretch>
            <a:fillRect/>
          </a:stretch>
        </p:blipFill>
        <p:spPr/>
      </p:pic>
    </p:spTree>
    <p:extLst>
      <p:ext uri="{BB962C8B-B14F-4D97-AF65-F5344CB8AC3E}">
        <p14:creationId xmlns:p14="http://schemas.microsoft.com/office/powerpoint/2010/main" val="173319358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76491B-80C7-41A1-91F7-7996BBB8194B}"/>
              </a:ext>
            </a:extLst>
          </p:cNvPr>
          <p:cNvSpPr/>
          <p:nvPr/>
        </p:nvSpPr>
        <p:spPr>
          <a:xfrm>
            <a:off x="0" y="0"/>
            <a:ext cx="12192000" cy="342900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id="{45EC717A-AEA2-4EEF-8C7F-917861C9D037}"/>
              </a:ext>
            </a:extLst>
          </p:cNvPr>
          <p:cNvSpPr/>
          <p:nvPr/>
        </p:nvSpPr>
        <p:spPr>
          <a:xfrm>
            <a:off x="-1" y="3953298"/>
            <a:ext cx="417330" cy="163140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a:extLst>
              <a:ext uri="{FF2B5EF4-FFF2-40B4-BE49-F238E27FC236}">
                <a16:creationId xmlns:a16="http://schemas.microsoft.com/office/drawing/2014/main" id="{A7D8903F-1E40-4D83-ABE3-A9D4289D5D94}"/>
              </a:ext>
            </a:extLst>
          </p:cNvPr>
          <p:cNvSpPr txBox="1"/>
          <p:nvPr/>
        </p:nvSpPr>
        <p:spPr>
          <a:xfrm rot="16200000">
            <a:off x="-406888" y="4661281"/>
            <a:ext cx="1231106" cy="215444"/>
          </a:xfrm>
          <a:prstGeom prst="rect">
            <a:avLst/>
          </a:prstGeom>
          <a:noFill/>
        </p:spPr>
        <p:txBody>
          <a:bodyPr wrap="none" lIns="0" tIns="0" rIns="0" bIns="0" rtlCol="0">
            <a:spAutoFit/>
          </a:bodyPr>
          <a:lstStyle/>
          <a:p>
            <a:pPr algn="l"/>
            <a:r>
              <a:rPr lang="en-US" sz="1400" i="1">
                <a:solidFill>
                  <a:schemeClr val="bg1"/>
                </a:solidFill>
                <a:latin typeface="Lato Heavy" panose="020F0502020204030203" pitchFamily="34" charset="0"/>
                <a:ea typeface="Lato Heavy" panose="020F0502020204030203" pitchFamily="34" charset="0"/>
                <a:cs typeface="Lato Heavy" panose="020F0502020204030203" pitchFamily="34" charset="0"/>
              </a:rPr>
              <a:t>Project X design</a:t>
            </a:r>
          </a:p>
        </p:txBody>
      </p:sp>
      <p:sp>
        <p:nvSpPr>
          <p:cNvPr id="16" name="Rectangle 15">
            <a:extLst>
              <a:ext uri="{FF2B5EF4-FFF2-40B4-BE49-F238E27FC236}">
                <a16:creationId xmlns:a16="http://schemas.microsoft.com/office/drawing/2014/main" id="{45D373C5-7045-42AD-860B-48C6C15D43CE}"/>
              </a:ext>
            </a:extLst>
          </p:cNvPr>
          <p:cNvSpPr/>
          <p:nvPr/>
        </p:nvSpPr>
        <p:spPr>
          <a:xfrm>
            <a:off x="2232002" y="2928731"/>
            <a:ext cx="417330" cy="2655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a:extLst>
              <a:ext uri="{FF2B5EF4-FFF2-40B4-BE49-F238E27FC236}">
                <a16:creationId xmlns:a16="http://schemas.microsoft.com/office/drawing/2014/main" id="{657B7F1B-CCB5-4CC3-9674-7850317E2D11}"/>
              </a:ext>
            </a:extLst>
          </p:cNvPr>
          <p:cNvSpPr txBox="1"/>
          <p:nvPr/>
        </p:nvSpPr>
        <p:spPr>
          <a:xfrm rot="16200000">
            <a:off x="1666417" y="4148997"/>
            <a:ext cx="1548501" cy="215444"/>
          </a:xfrm>
          <a:prstGeom prst="rect">
            <a:avLst/>
          </a:prstGeom>
          <a:noFill/>
        </p:spPr>
        <p:txBody>
          <a:bodyPr wrap="none" lIns="0" tIns="0" rIns="0" bIns="0" rtlCol="0">
            <a:spAutoFit/>
          </a:bodyPr>
          <a:lstStyle/>
          <a:p>
            <a:r>
              <a:rPr lang="en-US" sz="1400" i="1">
                <a:solidFill>
                  <a:schemeClr val="bg1"/>
                </a:solidFill>
                <a:latin typeface="Lato Heavy" panose="020F0502020204030203" pitchFamily="34" charset="0"/>
                <a:ea typeface="Lato Heavy" panose="020F0502020204030203" pitchFamily="34" charset="0"/>
                <a:cs typeface="Lato Heavy" panose="020F0502020204030203" pitchFamily="34" charset="0"/>
              </a:rPr>
              <a:t>Multipurpose layout</a:t>
            </a:r>
          </a:p>
        </p:txBody>
      </p:sp>
      <p:sp>
        <p:nvSpPr>
          <p:cNvPr id="23" name="Rectangle 22">
            <a:extLst>
              <a:ext uri="{FF2B5EF4-FFF2-40B4-BE49-F238E27FC236}">
                <a16:creationId xmlns:a16="http://schemas.microsoft.com/office/drawing/2014/main" id="{54E129B9-86A0-44DF-B6BE-8DE0F3DEF83D}"/>
              </a:ext>
            </a:extLst>
          </p:cNvPr>
          <p:cNvSpPr/>
          <p:nvPr/>
        </p:nvSpPr>
        <p:spPr>
          <a:xfrm>
            <a:off x="4464002" y="3429000"/>
            <a:ext cx="417330" cy="2155709"/>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TextBox 23">
            <a:extLst>
              <a:ext uri="{FF2B5EF4-FFF2-40B4-BE49-F238E27FC236}">
                <a16:creationId xmlns:a16="http://schemas.microsoft.com/office/drawing/2014/main" id="{7B440181-5120-4E7E-994B-7DF4EDDA8AE9}"/>
              </a:ext>
            </a:extLst>
          </p:cNvPr>
          <p:cNvSpPr txBox="1"/>
          <p:nvPr/>
        </p:nvSpPr>
        <p:spPr>
          <a:xfrm rot="16200000">
            <a:off x="3978568" y="4517587"/>
            <a:ext cx="1388201" cy="215444"/>
          </a:xfrm>
          <a:prstGeom prst="rect">
            <a:avLst/>
          </a:prstGeom>
          <a:noFill/>
        </p:spPr>
        <p:txBody>
          <a:bodyPr wrap="none" lIns="0" tIns="0" rIns="0" bIns="0" rtlCol="0">
            <a:spAutoFit/>
          </a:bodyPr>
          <a:lstStyle/>
          <a:p>
            <a:r>
              <a:rPr lang="en-US" sz="1400" i="1">
                <a:solidFill>
                  <a:schemeClr val="bg1"/>
                </a:solidFill>
                <a:latin typeface="Lato Heavy" panose="020F0502020204030203" pitchFamily="34" charset="0"/>
                <a:ea typeface="Lato Heavy" panose="020F0502020204030203" pitchFamily="34" charset="0"/>
                <a:cs typeface="Lato Heavy" panose="020F0502020204030203" pitchFamily="34" charset="0"/>
              </a:rPr>
              <a:t>Easy to Customize</a:t>
            </a:r>
          </a:p>
        </p:txBody>
      </p:sp>
      <p:sp>
        <p:nvSpPr>
          <p:cNvPr id="25" name="TextBox 24">
            <a:extLst>
              <a:ext uri="{FF2B5EF4-FFF2-40B4-BE49-F238E27FC236}">
                <a16:creationId xmlns:a16="http://schemas.microsoft.com/office/drawing/2014/main" id="{82779A5B-BF1E-4537-BEE7-043135940AC2}"/>
              </a:ext>
            </a:extLst>
          </p:cNvPr>
          <p:cNvSpPr txBox="1"/>
          <p:nvPr/>
        </p:nvSpPr>
        <p:spPr>
          <a:xfrm>
            <a:off x="7223576" y="1518751"/>
            <a:ext cx="4539012" cy="1292662"/>
          </a:xfrm>
          <a:prstGeom prst="rect">
            <a:avLst/>
          </a:prstGeom>
          <a:noFill/>
        </p:spPr>
        <p:txBody>
          <a:bodyPr wrap="square" lIns="0" tIns="0" rIns="0" bIns="0" rtlCol="0">
            <a:spAutoFit/>
          </a:bodyPr>
          <a:lstStyle/>
          <a:p>
            <a:r>
              <a:rPr lang="en-US" sz="2800" dirty="0">
                <a:solidFill>
                  <a:schemeClr val="bg1"/>
                </a:solidFill>
                <a:latin typeface="Lato Bold" panose="020F0502020204030203" pitchFamily="34" charset="0"/>
                <a:ea typeface="Lato Bold" panose="020F0502020204030203" pitchFamily="34" charset="0"/>
                <a:cs typeface="Lato Bold" panose="020F0502020204030203" pitchFamily="34" charset="0"/>
              </a:rPr>
              <a:t>The most trusted products for your </a:t>
            </a:r>
            <a:r>
              <a:rPr lang="en-US" sz="2800" dirty="0">
                <a:solidFill>
                  <a:srgbClr val="F39406"/>
                </a:solidFill>
                <a:latin typeface="Lato Bold" panose="020F0502020204030203" pitchFamily="34" charset="0"/>
                <a:ea typeface="Lato Bold" panose="020F0502020204030203" pitchFamily="34" charset="0"/>
                <a:cs typeface="Lato Bold" panose="020F0502020204030203" pitchFamily="34" charset="0"/>
              </a:rPr>
              <a:t>machinery’s moving mechanical parts</a:t>
            </a:r>
            <a:r>
              <a:rPr lang="en-US" sz="28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a:t>
            </a:r>
          </a:p>
        </p:txBody>
      </p:sp>
      <p:pic>
        <p:nvPicPr>
          <p:cNvPr id="2" name="Picture Placeholder 1"/>
          <p:cNvPicPr>
            <a:picLocks noGrp="1" noChangeAspect="1"/>
          </p:cNvPicPr>
          <p:nvPr>
            <p:ph type="pic" sz="quarter" idx="10"/>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l="32354" r="32354"/>
          <a:stretch>
            <a:fillRect/>
          </a:stretch>
        </p:blipFill>
        <p:spPr/>
      </p:pic>
      <p:pic>
        <p:nvPicPr>
          <p:cNvPr id="4" name="Picture Placeholder 3"/>
          <p:cNvPicPr>
            <a:picLocks noGrp="1" noChangeAspect="1"/>
          </p:cNvPicPr>
          <p:nvPr>
            <p:ph type="pic" sz="quarter" idx="11"/>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32414" r="32414"/>
          <a:stretch>
            <a:fillRect/>
          </a:stretch>
        </p:blipFill>
        <p:spPr/>
      </p:pic>
      <p:pic>
        <p:nvPicPr>
          <p:cNvPr id="7" name="Picture Placeholder 6"/>
          <p:cNvPicPr>
            <a:picLocks noGrp="1" noChangeAspect="1"/>
          </p:cNvPicPr>
          <p:nvPr>
            <p:ph type="pic" sz="quarter" idx="12"/>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32348" r="32348"/>
          <a:stretch>
            <a:fillRect/>
          </a:stretch>
        </p:blipFill>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1229" y="4014044"/>
            <a:ext cx="4531359" cy="1016926"/>
          </a:xfrm>
          <a:prstGeom prst="rect">
            <a:avLst/>
          </a:prstGeom>
        </p:spPr>
      </p:pic>
      <p:sp>
        <p:nvSpPr>
          <p:cNvPr id="3" name="TextBox 2">
            <a:extLst>
              <a:ext uri="{FF2B5EF4-FFF2-40B4-BE49-F238E27FC236}">
                <a16:creationId xmlns:a16="http://schemas.microsoft.com/office/drawing/2014/main" id="{D0D3CAAD-536C-4C7B-80F5-8014A398310D}"/>
              </a:ext>
            </a:extLst>
          </p:cNvPr>
          <p:cNvSpPr txBox="1"/>
          <p:nvPr/>
        </p:nvSpPr>
        <p:spPr>
          <a:xfrm>
            <a:off x="8771243" y="5062016"/>
            <a:ext cx="2377510" cy="553998"/>
          </a:xfrm>
          <a:prstGeom prst="rect">
            <a:avLst/>
          </a:prstGeom>
          <a:noFill/>
        </p:spPr>
        <p:txBody>
          <a:bodyPr wrap="none" lIns="0" tIns="0" rIns="0" bIns="0" rtlCol="0">
            <a:spAutoFit/>
          </a:bodyPr>
          <a:lstStyle/>
          <a:p>
            <a:pPr algn="ctr"/>
            <a:r>
              <a:rPr lang="en-US" dirty="0">
                <a:latin typeface="Lato Medium" panose="020F0502020204030203" pitchFamily="34" charset="0"/>
                <a:ea typeface="Lato Medium" panose="020F0502020204030203" pitchFamily="34" charset="0"/>
                <a:cs typeface="Lato Medium" panose="020F0502020204030203" pitchFamily="34" charset="0"/>
                <a:hlinkClick r:id="rId6"/>
              </a:rPr>
              <a:t>sales@carteroilusa.com</a:t>
            </a:r>
            <a:endParaRPr lang="en-US" dirty="0">
              <a:latin typeface="Lato Medium" panose="020F0502020204030203" pitchFamily="34" charset="0"/>
              <a:ea typeface="Lato Medium" panose="020F0502020204030203" pitchFamily="34" charset="0"/>
              <a:cs typeface="Lato Medium" panose="020F0502020204030203" pitchFamily="34" charset="0"/>
            </a:endParaRPr>
          </a:p>
          <a:p>
            <a:pPr algn="ctr"/>
            <a:r>
              <a:rPr lang="en-US" dirty="0">
                <a:latin typeface="Lato Medium" panose="020F0502020204030203" pitchFamily="34" charset="0"/>
                <a:ea typeface="Lato Medium" panose="020F0502020204030203" pitchFamily="34" charset="0"/>
                <a:cs typeface="Lato Medium" panose="020F0502020204030203" pitchFamily="34" charset="0"/>
                <a:hlinkClick r:id="rId7"/>
              </a:rPr>
              <a:t>www.carteroilusa.com</a:t>
            </a:r>
            <a:r>
              <a:rPr lang="en-US" dirty="0">
                <a:latin typeface="Lato Medium" panose="020F0502020204030203" pitchFamily="34" charset="0"/>
                <a:ea typeface="Lato Medium" panose="020F0502020204030203" pitchFamily="34" charset="0"/>
                <a:cs typeface="Lato Medium" panose="020F0502020204030203" pitchFamily="34" charset="0"/>
              </a:rPr>
              <a:t> </a:t>
            </a:r>
          </a:p>
        </p:txBody>
      </p:sp>
    </p:spTree>
    <p:extLst>
      <p:ext uri="{BB962C8B-B14F-4D97-AF65-F5344CB8AC3E}">
        <p14:creationId xmlns:p14="http://schemas.microsoft.com/office/powerpoint/2010/main" val="1477907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B0B736A-DB8F-43C9-9926-9818DA54ED16}"/>
              </a:ext>
            </a:extLst>
          </p:cNvPr>
          <p:cNvGrpSpPr/>
          <p:nvPr/>
        </p:nvGrpSpPr>
        <p:grpSpPr>
          <a:xfrm>
            <a:off x="1957116" y="3366437"/>
            <a:ext cx="7470841" cy="3491563"/>
            <a:chOff x="536786" y="2042835"/>
            <a:chExt cx="8451126" cy="4123015"/>
          </a:xfrm>
          <a:solidFill>
            <a:schemeClr val="bg1">
              <a:lumMod val="50000"/>
            </a:schemeClr>
          </a:solidFill>
        </p:grpSpPr>
        <p:sp>
          <p:nvSpPr>
            <p:cNvPr id="5" name="Freeform 403"/>
            <p:cNvSpPr>
              <a:spLocks/>
            </p:cNvSpPr>
            <p:nvPr/>
          </p:nvSpPr>
          <p:spPr bwMode="auto">
            <a:xfrm>
              <a:off x="7137160" y="5003072"/>
              <a:ext cx="965751" cy="721890"/>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 name="Freeform 404"/>
            <p:cNvSpPr>
              <a:spLocks/>
            </p:cNvSpPr>
            <p:nvPr/>
          </p:nvSpPr>
          <p:spPr bwMode="auto">
            <a:xfrm>
              <a:off x="4377180" y="3162007"/>
              <a:ext cx="188950" cy="285849"/>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 name="Freeform 405"/>
            <p:cNvSpPr>
              <a:spLocks/>
            </p:cNvSpPr>
            <p:nvPr/>
          </p:nvSpPr>
          <p:spPr bwMode="auto">
            <a:xfrm>
              <a:off x="3945982" y="2863239"/>
              <a:ext cx="255165" cy="124354"/>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 name="Freeform 418"/>
            <p:cNvSpPr>
              <a:spLocks/>
            </p:cNvSpPr>
            <p:nvPr/>
          </p:nvSpPr>
          <p:spPr bwMode="auto">
            <a:xfrm>
              <a:off x="8448514" y="2730811"/>
              <a:ext cx="51678" cy="2906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 name="Freeform 419"/>
            <p:cNvSpPr>
              <a:spLocks/>
            </p:cNvSpPr>
            <p:nvPr/>
          </p:nvSpPr>
          <p:spPr bwMode="auto">
            <a:xfrm>
              <a:off x="8348385" y="3147473"/>
              <a:ext cx="29068" cy="24226"/>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 name="Freeform 420"/>
            <p:cNvSpPr>
              <a:spLocks/>
            </p:cNvSpPr>
            <p:nvPr/>
          </p:nvSpPr>
          <p:spPr bwMode="auto">
            <a:xfrm>
              <a:off x="7718548" y="3286361"/>
              <a:ext cx="24224" cy="12920"/>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 name="Freeform 421"/>
            <p:cNvSpPr>
              <a:spLocks/>
            </p:cNvSpPr>
            <p:nvPr/>
          </p:nvSpPr>
          <p:spPr bwMode="auto">
            <a:xfrm>
              <a:off x="8144899" y="3428477"/>
              <a:ext cx="24224" cy="22610"/>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 name="Freeform 422"/>
            <p:cNvSpPr>
              <a:spLocks/>
            </p:cNvSpPr>
            <p:nvPr/>
          </p:nvSpPr>
          <p:spPr bwMode="auto">
            <a:xfrm>
              <a:off x="8130365" y="3465621"/>
              <a:ext cx="9690" cy="484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 name="Freeform 423"/>
            <p:cNvSpPr>
              <a:spLocks/>
            </p:cNvSpPr>
            <p:nvPr/>
          </p:nvSpPr>
          <p:spPr bwMode="auto">
            <a:xfrm>
              <a:off x="8064152" y="3541525"/>
              <a:ext cx="14535" cy="4845"/>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 name="Freeform 424"/>
            <p:cNvSpPr>
              <a:spLocks/>
            </p:cNvSpPr>
            <p:nvPr/>
          </p:nvSpPr>
          <p:spPr bwMode="auto">
            <a:xfrm>
              <a:off x="8007627" y="3565749"/>
              <a:ext cx="33914" cy="19380"/>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 name="Freeform 425"/>
            <p:cNvSpPr>
              <a:spLocks/>
            </p:cNvSpPr>
            <p:nvPr/>
          </p:nvSpPr>
          <p:spPr bwMode="auto">
            <a:xfrm>
              <a:off x="7970483" y="3585129"/>
              <a:ext cx="27454" cy="17765"/>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 name="Freeform 426"/>
            <p:cNvSpPr>
              <a:spLocks/>
            </p:cNvSpPr>
            <p:nvPr/>
          </p:nvSpPr>
          <p:spPr bwMode="auto">
            <a:xfrm>
              <a:off x="7946258" y="3599664"/>
              <a:ext cx="24224" cy="22610"/>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 name="Freeform 427"/>
            <p:cNvSpPr>
              <a:spLocks/>
            </p:cNvSpPr>
            <p:nvPr/>
          </p:nvSpPr>
          <p:spPr bwMode="auto">
            <a:xfrm>
              <a:off x="7941413" y="3631963"/>
              <a:ext cx="4845" cy="484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 name="Freeform 428"/>
            <p:cNvSpPr>
              <a:spLocks/>
            </p:cNvSpPr>
            <p:nvPr/>
          </p:nvSpPr>
          <p:spPr bwMode="auto">
            <a:xfrm>
              <a:off x="7917189" y="3612584"/>
              <a:ext cx="24224" cy="19380"/>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 name="Freeform 429"/>
            <p:cNvSpPr>
              <a:spLocks/>
            </p:cNvSpPr>
            <p:nvPr/>
          </p:nvSpPr>
          <p:spPr bwMode="auto">
            <a:xfrm>
              <a:off x="7742772" y="3788615"/>
              <a:ext cx="9690" cy="14535"/>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grpSp>
          <p:nvGrpSpPr>
            <p:cNvPr id="20" name="Group 19"/>
            <p:cNvGrpSpPr/>
            <p:nvPr/>
          </p:nvGrpSpPr>
          <p:grpSpPr>
            <a:xfrm>
              <a:off x="7568357" y="3585129"/>
              <a:ext cx="353676" cy="335914"/>
              <a:chOff x="5961121" y="2686387"/>
              <a:chExt cx="288233" cy="273757"/>
            </a:xfrm>
            <a:grpFill/>
          </p:grpSpPr>
          <p:sp>
            <p:nvSpPr>
              <p:cNvPr id="282" name="Freeform 430"/>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83" name="Freeform 431"/>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grpSp>
        <p:sp>
          <p:nvSpPr>
            <p:cNvPr id="21" name="Freeform 432"/>
            <p:cNvSpPr>
              <a:spLocks/>
            </p:cNvSpPr>
            <p:nvPr/>
          </p:nvSpPr>
          <p:spPr bwMode="auto">
            <a:xfrm>
              <a:off x="7657178" y="3893588"/>
              <a:ext cx="9690" cy="12920"/>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 name="Freeform 433"/>
            <p:cNvSpPr>
              <a:spLocks/>
            </p:cNvSpPr>
            <p:nvPr/>
          </p:nvSpPr>
          <p:spPr bwMode="auto">
            <a:xfrm>
              <a:off x="7600654" y="3893588"/>
              <a:ext cx="61368" cy="46834"/>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 name="Freeform 434"/>
            <p:cNvSpPr>
              <a:spLocks/>
            </p:cNvSpPr>
            <p:nvPr/>
          </p:nvSpPr>
          <p:spPr bwMode="auto">
            <a:xfrm>
              <a:off x="7539286" y="3911353"/>
              <a:ext cx="51678" cy="75904"/>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 name="Freeform 435"/>
            <p:cNvSpPr>
              <a:spLocks/>
            </p:cNvSpPr>
            <p:nvPr/>
          </p:nvSpPr>
          <p:spPr bwMode="auto">
            <a:xfrm>
              <a:off x="7487608" y="4097075"/>
              <a:ext cx="17765" cy="14535"/>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 name="Freeform 436"/>
            <p:cNvSpPr>
              <a:spLocks/>
            </p:cNvSpPr>
            <p:nvPr/>
          </p:nvSpPr>
          <p:spPr bwMode="auto">
            <a:xfrm>
              <a:off x="7529596" y="4050240"/>
              <a:ext cx="9690" cy="8075"/>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 name="Freeform 437"/>
            <p:cNvSpPr>
              <a:spLocks/>
            </p:cNvSpPr>
            <p:nvPr/>
          </p:nvSpPr>
          <p:spPr bwMode="auto">
            <a:xfrm>
              <a:off x="7402014" y="4148753"/>
              <a:ext cx="9690" cy="4845"/>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 name="Freeform 438"/>
            <p:cNvSpPr>
              <a:spLocks/>
            </p:cNvSpPr>
            <p:nvPr/>
          </p:nvSpPr>
          <p:spPr bwMode="auto">
            <a:xfrm>
              <a:off x="7311577" y="4130988"/>
              <a:ext cx="56524" cy="79134"/>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8" name="Freeform 439"/>
            <p:cNvSpPr>
              <a:spLocks/>
            </p:cNvSpPr>
            <p:nvPr/>
          </p:nvSpPr>
          <p:spPr bwMode="auto">
            <a:xfrm>
              <a:off x="7032187" y="4263416"/>
              <a:ext cx="66214" cy="46834"/>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9" name="Freeform 440"/>
            <p:cNvSpPr>
              <a:spLocks/>
            </p:cNvSpPr>
            <p:nvPr/>
          </p:nvSpPr>
          <p:spPr bwMode="auto">
            <a:xfrm>
              <a:off x="7301887" y="4295716"/>
              <a:ext cx="95282" cy="134042"/>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0" name="Freeform 441"/>
            <p:cNvSpPr>
              <a:spLocks/>
            </p:cNvSpPr>
            <p:nvPr/>
          </p:nvSpPr>
          <p:spPr bwMode="auto">
            <a:xfrm>
              <a:off x="7382635" y="4410378"/>
              <a:ext cx="29068" cy="37146"/>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1" name="Freeform 443"/>
            <p:cNvSpPr>
              <a:spLocks/>
            </p:cNvSpPr>
            <p:nvPr/>
          </p:nvSpPr>
          <p:spPr bwMode="auto">
            <a:xfrm>
              <a:off x="7316420" y="4415224"/>
              <a:ext cx="29068" cy="37146"/>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2" name="Freeform 444"/>
            <p:cNvSpPr>
              <a:spLocks/>
            </p:cNvSpPr>
            <p:nvPr/>
          </p:nvSpPr>
          <p:spPr bwMode="auto">
            <a:xfrm>
              <a:off x="7350335" y="4452367"/>
              <a:ext cx="41989" cy="48449"/>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3" name="Freeform 445"/>
            <p:cNvSpPr>
              <a:spLocks/>
            </p:cNvSpPr>
            <p:nvPr/>
          </p:nvSpPr>
          <p:spPr bwMode="auto">
            <a:xfrm>
              <a:off x="7360026" y="4481437"/>
              <a:ext cx="32300" cy="51678"/>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4" name="Freeform 446"/>
            <p:cNvSpPr>
              <a:spLocks/>
            </p:cNvSpPr>
            <p:nvPr/>
          </p:nvSpPr>
          <p:spPr bwMode="auto">
            <a:xfrm>
              <a:off x="7387478" y="4476592"/>
              <a:ext cx="19380" cy="37146"/>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5" name="Freeform 447"/>
            <p:cNvSpPr>
              <a:spLocks/>
            </p:cNvSpPr>
            <p:nvPr/>
          </p:nvSpPr>
          <p:spPr bwMode="auto">
            <a:xfrm>
              <a:off x="7397169" y="4500816"/>
              <a:ext cx="29068" cy="17765"/>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6" name="Freeform 450"/>
            <p:cNvSpPr>
              <a:spLocks/>
            </p:cNvSpPr>
            <p:nvPr/>
          </p:nvSpPr>
          <p:spPr bwMode="auto">
            <a:xfrm>
              <a:off x="7240517" y="4486282"/>
              <a:ext cx="56524" cy="5652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7" name="Freeform 451"/>
            <p:cNvSpPr>
              <a:spLocks/>
            </p:cNvSpPr>
            <p:nvPr/>
          </p:nvSpPr>
          <p:spPr bwMode="auto">
            <a:xfrm>
              <a:off x="7406859" y="4415224"/>
              <a:ext cx="9690" cy="4845"/>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8" name="Freeform 452"/>
            <p:cNvSpPr>
              <a:spLocks/>
            </p:cNvSpPr>
            <p:nvPr/>
          </p:nvSpPr>
          <p:spPr bwMode="auto">
            <a:xfrm>
              <a:off x="6720497" y="4609019"/>
              <a:ext cx="264855" cy="27615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39" name="Freeform 453"/>
            <p:cNvSpPr>
              <a:spLocks/>
            </p:cNvSpPr>
            <p:nvPr/>
          </p:nvSpPr>
          <p:spPr bwMode="auto">
            <a:xfrm>
              <a:off x="6767331" y="4709149"/>
              <a:ext cx="24224" cy="24226"/>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0" name="Freeform 454"/>
            <p:cNvSpPr>
              <a:spLocks/>
            </p:cNvSpPr>
            <p:nvPr/>
          </p:nvSpPr>
          <p:spPr bwMode="auto">
            <a:xfrm>
              <a:off x="6801246" y="4765673"/>
              <a:ext cx="22610" cy="24226"/>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1" name="Freeform 455"/>
            <p:cNvSpPr>
              <a:spLocks/>
            </p:cNvSpPr>
            <p:nvPr/>
          </p:nvSpPr>
          <p:spPr bwMode="auto">
            <a:xfrm>
              <a:off x="6961128" y="4780206"/>
              <a:ext cx="33914" cy="33914"/>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2" name="Freeform 456"/>
            <p:cNvSpPr>
              <a:spLocks/>
            </p:cNvSpPr>
            <p:nvPr/>
          </p:nvSpPr>
          <p:spPr bwMode="auto">
            <a:xfrm>
              <a:off x="7014422" y="4804432"/>
              <a:ext cx="17765" cy="17765"/>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3" name="Freeform 457"/>
            <p:cNvSpPr>
              <a:spLocks/>
            </p:cNvSpPr>
            <p:nvPr/>
          </p:nvSpPr>
          <p:spPr bwMode="auto">
            <a:xfrm>
              <a:off x="6965972" y="4885179"/>
              <a:ext cx="218021" cy="71059"/>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4" name="Freeform 458"/>
            <p:cNvSpPr>
              <a:spLocks/>
            </p:cNvSpPr>
            <p:nvPr/>
          </p:nvSpPr>
          <p:spPr bwMode="auto">
            <a:xfrm>
              <a:off x="7127469" y="4902943"/>
              <a:ext cx="37143" cy="14535"/>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5" name="Freeform 459"/>
            <p:cNvSpPr>
              <a:spLocks/>
            </p:cNvSpPr>
            <p:nvPr/>
          </p:nvSpPr>
          <p:spPr bwMode="auto">
            <a:xfrm>
              <a:off x="7179148" y="4936858"/>
              <a:ext cx="29068" cy="19380"/>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6" name="Freeform 460"/>
            <p:cNvSpPr>
              <a:spLocks/>
            </p:cNvSpPr>
            <p:nvPr/>
          </p:nvSpPr>
          <p:spPr bwMode="auto">
            <a:xfrm>
              <a:off x="7208218" y="4941702"/>
              <a:ext cx="22610" cy="14535"/>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7" name="Freeform 461"/>
            <p:cNvSpPr>
              <a:spLocks/>
            </p:cNvSpPr>
            <p:nvPr/>
          </p:nvSpPr>
          <p:spPr bwMode="auto">
            <a:xfrm>
              <a:off x="7225982" y="4941702"/>
              <a:ext cx="33914" cy="19380"/>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8" name="Freeform 462"/>
            <p:cNvSpPr>
              <a:spLocks/>
            </p:cNvSpPr>
            <p:nvPr/>
          </p:nvSpPr>
          <p:spPr bwMode="auto">
            <a:xfrm>
              <a:off x="7250206" y="4936858"/>
              <a:ext cx="38759" cy="24226"/>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49" name="Freeform 463"/>
            <p:cNvSpPr>
              <a:spLocks/>
            </p:cNvSpPr>
            <p:nvPr/>
          </p:nvSpPr>
          <p:spPr bwMode="auto">
            <a:xfrm>
              <a:off x="7301887" y="4941702"/>
              <a:ext cx="58139" cy="19380"/>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0" name="Freeform 464"/>
            <p:cNvSpPr>
              <a:spLocks/>
            </p:cNvSpPr>
            <p:nvPr/>
          </p:nvSpPr>
          <p:spPr bwMode="auto">
            <a:xfrm>
              <a:off x="7284121" y="4969156"/>
              <a:ext cx="51678" cy="2906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1" name="Freeform 465"/>
            <p:cNvSpPr>
              <a:spLocks/>
            </p:cNvSpPr>
            <p:nvPr/>
          </p:nvSpPr>
          <p:spPr bwMode="auto">
            <a:xfrm>
              <a:off x="7448847" y="4817351"/>
              <a:ext cx="29068" cy="19380"/>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2" name="Freeform 466"/>
            <p:cNvSpPr>
              <a:spLocks/>
            </p:cNvSpPr>
            <p:nvPr/>
          </p:nvSpPr>
          <p:spPr bwMode="auto">
            <a:xfrm>
              <a:off x="7497297" y="4814121"/>
              <a:ext cx="71059" cy="22610"/>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3" name="Freeform 467"/>
            <p:cNvSpPr>
              <a:spLocks/>
            </p:cNvSpPr>
            <p:nvPr/>
          </p:nvSpPr>
          <p:spPr bwMode="auto">
            <a:xfrm>
              <a:off x="7279276" y="4704301"/>
              <a:ext cx="151807" cy="17118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4" name="Freeform 468"/>
            <p:cNvSpPr>
              <a:spLocks/>
            </p:cNvSpPr>
            <p:nvPr/>
          </p:nvSpPr>
          <p:spPr bwMode="auto">
            <a:xfrm>
              <a:off x="7482762" y="4694612"/>
              <a:ext cx="37143" cy="71059"/>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5" name="Freeform 469"/>
            <p:cNvSpPr>
              <a:spLocks/>
            </p:cNvSpPr>
            <p:nvPr/>
          </p:nvSpPr>
          <p:spPr bwMode="auto">
            <a:xfrm>
              <a:off x="7502143" y="4684923"/>
              <a:ext cx="12920" cy="9690"/>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6" name="Freeform 470"/>
            <p:cNvSpPr>
              <a:spLocks/>
            </p:cNvSpPr>
            <p:nvPr/>
          </p:nvSpPr>
          <p:spPr bwMode="auto">
            <a:xfrm>
              <a:off x="7553822" y="4746292"/>
              <a:ext cx="22610" cy="9690"/>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7" name="Freeform 471"/>
            <p:cNvSpPr>
              <a:spLocks/>
            </p:cNvSpPr>
            <p:nvPr/>
          </p:nvSpPr>
          <p:spPr bwMode="auto">
            <a:xfrm>
              <a:off x="7558668" y="4751136"/>
              <a:ext cx="88824" cy="5329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8" name="Freeform 472"/>
            <p:cNvSpPr>
              <a:spLocks/>
            </p:cNvSpPr>
            <p:nvPr/>
          </p:nvSpPr>
          <p:spPr bwMode="auto">
            <a:xfrm>
              <a:off x="7980173" y="4841575"/>
              <a:ext cx="98513" cy="5652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59" name="Freeform 473"/>
            <p:cNvSpPr>
              <a:spLocks/>
            </p:cNvSpPr>
            <p:nvPr/>
          </p:nvSpPr>
          <p:spPr bwMode="auto">
            <a:xfrm>
              <a:off x="8122291" y="4870644"/>
              <a:ext cx="41989" cy="51678"/>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0" name="Freeform 474"/>
            <p:cNvSpPr>
              <a:spLocks/>
            </p:cNvSpPr>
            <p:nvPr/>
          </p:nvSpPr>
          <p:spPr bwMode="auto">
            <a:xfrm>
              <a:off x="8245027" y="4965928"/>
              <a:ext cx="27454" cy="27454"/>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1" name="Freeform 475"/>
            <p:cNvSpPr>
              <a:spLocks/>
            </p:cNvSpPr>
            <p:nvPr/>
          </p:nvSpPr>
          <p:spPr bwMode="auto">
            <a:xfrm>
              <a:off x="8215958" y="4922323"/>
              <a:ext cx="43604" cy="2906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2" name="Freeform 476"/>
            <p:cNvSpPr>
              <a:spLocks/>
            </p:cNvSpPr>
            <p:nvPr/>
          </p:nvSpPr>
          <p:spPr bwMode="auto">
            <a:xfrm>
              <a:off x="8173969" y="4902943"/>
              <a:ext cx="19380" cy="24226"/>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4" name="Freeform 482"/>
            <p:cNvSpPr>
              <a:spLocks/>
            </p:cNvSpPr>
            <p:nvPr/>
          </p:nvSpPr>
          <p:spPr bwMode="auto">
            <a:xfrm>
              <a:off x="7889734" y="5766952"/>
              <a:ext cx="90439" cy="85593"/>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5" name="Freeform 483"/>
            <p:cNvSpPr>
              <a:spLocks/>
            </p:cNvSpPr>
            <p:nvPr/>
          </p:nvSpPr>
          <p:spPr bwMode="auto">
            <a:xfrm>
              <a:off x="7960793" y="5742728"/>
              <a:ext cx="14535" cy="24226"/>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6" name="Freeform 484"/>
            <p:cNvSpPr>
              <a:spLocks/>
            </p:cNvSpPr>
            <p:nvPr/>
          </p:nvSpPr>
          <p:spPr bwMode="auto">
            <a:xfrm>
              <a:off x="7865511" y="5742728"/>
              <a:ext cx="9690" cy="969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7" name="Freeform 486"/>
            <p:cNvSpPr>
              <a:spLocks/>
            </p:cNvSpPr>
            <p:nvPr/>
          </p:nvSpPr>
          <p:spPr bwMode="auto">
            <a:xfrm>
              <a:off x="5517347" y="5027296"/>
              <a:ext cx="171187" cy="331068"/>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8" name="Freeform 489"/>
            <p:cNvSpPr>
              <a:spLocks/>
            </p:cNvSpPr>
            <p:nvPr/>
          </p:nvSpPr>
          <p:spPr bwMode="auto">
            <a:xfrm>
              <a:off x="6166563" y="2574159"/>
              <a:ext cx="41989" cy="24226"/>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69" name="Freeform 490"/>
            <p:cNvSpPr>
              <a:spLocks/>
            </p:cNvSpPr>
            <p:nvPr/>
          </p:nvSpPr>
          <p:spPr bwMode="auto">
            <a:xfrm>
              <a:off x="7112935" y="2527325"/>
              <a:ext cx="46834" cy="22610"/>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0" name="Freeform 492"/>
            <p:cNvSpPr>
              <a:spLocks/>
            </p:cNvSpPr>
            <p:nvPr/>
          </p:nvSpPr>
          <p:spPr bwMode="auto">
            <a:xfrm>
              <a:off x="6370050" y="2593540"/>
              <a:ext cx="27454" cy="19380"/>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1" name="Freeform 493"/>
            <p:cNvSpPr>
              <a:spLocks/>
            </p:cNvSpPr>
            <p:nvPr/>
          </p:nvSpPr>
          <p:spPr bwMode="auto">
            <a:xfrm>
              <a:off x="4722781" y="3651343"/>
              <a:ext cx="27454" cy="51678"/>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2" name="Freeform 494"/>
            <p:cNvSpPr>
              <a:spLocks/>
            </p:cNvSpPr>
            <p:nvPr/>
          </p:nvSpPr>
          <p:spPr bwMode="auto">
            <a:xfrm>
              <a:off x="4713092" y="3698178"/>
              <a:ext cx="41989" cy="71059"/>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3" name="Freeform 496"/>
            <p:cNvSpPr>
              <a:spLocks/>
            </p:cNvSpPr>
            <p:nvPr/>
          </p:nvSpPr>
          <p:spPr bwMode="auto">
            <a:xfrm>
              <a:off x="5262181" y="3849984"/>
              <a:ext cx="61368" cy="33914"/>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4" name="Freeform 497"/>
            <p:cNvSpPr>
              <a:spLocks/>
            </p:cNvSpPr>
            <p:nvPr/>
          </p:nvSpPr>
          <p:spPr bwMode="auto">
            <a:xfrm>
              <a:off x="5058697" y="3854829"/>
              <a:ext cx="71059" cy="19380"/>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5" name="Freeform 498"/>
            <p:cNvSpPr>
              <a:spLocks/>
            </p:cNvSpPr>
            <p:nvPr/>
          </p:nvSpPr>
          <p:spPr bwMode="auto">
            <a:xfrm>
              <a:off x="5024782" y="3157164"/>
              <a:ext cx="33914" cy="33914"/>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6" name="Freeform 499"/>
            <p:cNvSpPr>
              <a:spLocks/>
            </p:cNvSpPr>
            <p:nvPr/>
          </p:nvSpPr>
          <p:spPr bwMode="auto">
            <a:xfrm>
              <a:off x="5029626" y="3144244"/>
              <a:ext cx="24224" cy="12920"/>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7" name="Freeform 500"/>
            <p:cNvSpPr>
              <a:spLocks/>
            </p:cNvSpPr>
            <p:nvPr/>
          </p:nvSpPr>
          <p:spPr bwMode="auto">
            <a:xfrm>
              <a:off x="4931113" y="3176542"/>
              <a:ext cx="27454" cy="46834"/>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8" name="Freeform 501"/>
            <p:cNvSpPr>
              <a:spLocks/>
            </p:cNvSpPr>
            <p:nvPr/>
          </p:nvSpPr>
          <p:spPr bwMode="auto">
            <a:xfrm>
              <a:off x="4973103" y="3095794"/>
              <a:ext cx="19380" cy="19380"/>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79" name="Freeform 502"/>
            <p:cNvSpPr>
              <a:spLocks/>
            </p:cNvSpPr>
            <p:nvPr/>
          </p:nvSpPr>
          <p:spPr bwMode="auto">
            <a:xfrm>
              <a:off x="4784152" y="3242756"/>
              <a:ext cx="27454" cy="43604"/>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0" name="Freeform 503"/>
            <p:cNvSpPr>
              <a:spLocks/>
            </p:cNvSpPr>
            <p:nvPr/>
          </p:nvSpPr>
          <p:spPr bwMode="auto">
            <a:xfrm>
              <a:off x="4750239" y="3252446"/>
              <a:ext cx="38759" cy="38759"/>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1" name="Freeform 504"/>
            <p:cNvSpPr>
              <a:spLocks/>
            </p:cNvSpPr>
            <p:nvPr/>
          </p:nvSpPr>
          <p:spPr bwMode="auto">
            <a:xfrm>
              <a:off x="4580665" y="3741781"/>
              <a:ext cx="22610" cy="17765"/>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2" name="Freeform 505"/>
            <p:cNvSpPr>
              <a:spLocks/>
            </p:cNvSpPr>
            <p:nvPr/>
          </p:nvSpPr>
          <p:spPr bwMode="auto">
            <a:xfrm>
              <a:off x="4348108" y="3162007"/>
              <a:ext cx="29068" cy="2906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3" name="Freeform 506"/>
            <p:cNvSpPr>
              <a:spLocks/>
            </p:cNvSpPr>
            <p:nvPr/>
          </p:nvSpPr>
          <p:spPr bwMode="auto">
            <a:xfrm>
              <a:off x="4362645" y="3195922"/>
              <a:ext cx="14535" cy="14535"/>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4" name="Freeform 507"/>
            <p:cNvSpPr>
              <a:spLocks/>
            </p:cNvSpPr>
            <p:nvPr/>
          </p:nvSpPr>
          <p:spPr bwMode="auto">
            <a:xfrm>
              <a:off x="4377180" y="3210457"/>
              <a:ext cx="8075" cy="4845"/>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5" name="Freeform 508"/>
            <p:cNvSpPr>
              <a:spLocks/>
            </p:cNvSpPr>
            <p:nvPr/>
          </p:nvSpPr>
          <p:spPr bwMode="auto">
            <a:xfrm>
              <a:off x="4377180" y="3223377"/>
              <a:ext cx="4845" cy="9690"/>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6" name="Freeform 509"/>
            <p:cNvSpPr>
              <a:spLocks/>
            </p:cNvSpPr>
            <p:nvPr/>
          </p:nvSpPr>
          <p:spPr bwMode="auto">
            <a:xfrm>
              <a:off x="4377180" y="3233066"/>
              <a:ext cx="8075" cy="4845"/>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7" name="Freeform 510"/>
            <p:cNvSpPr>
              <a:spLocks/>
            </p:cNvSpPr>
            <p:nvPr/>
          </p:nvSpPr>
          <p:spPr bwMode="auto">
            <a:xfrm>
              <a:off x="4414323" y="3304124"/>
              <a:ext cx="4845" cy="9690"/>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8" name="Freeform 511"/>
            <p:cNvSpPr>
              <a:spLocks/>
            </p:cNvSpPr>
            <p:nvPr/>
          </p:nvSpPr>
          <p:spPr bwMode="auto">
            <a:xfrm>
              <a:off x="4485383" y="3090950"/>
              <a:ext cx="9690" cy="19380"/>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89" name="Freeform 522"/>
            <p:cNvSpPr>
              <a:spLocks/>
            </p:cNvSpPr>
            <p:nvPr/>
          </p:nvSpPr>
          <p:spPr bwMode="auto">
            <a:xfrm>
              <a:off x="2757367" y="5791176"/>
              <a:ext cx="29068" cy="51678"/>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0" name="Freeform 523"/>
            <p:cNvSpPr>
              <a:spLocks/>
            </p:cNvSpPr>
            <p:nvPr/>
          </p:nvSpPr>
          <p:spPr bwMode="auto">
            <a:xfrm>
              <a:off x="2852650" y="4447521"/>
              <a:ext cx="22610" cy="19380"/>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1" name="Freeform 524"/>
            <p:cNvSpPr>
              <a:spLocks/>
            </p:cNvSpPr>
            <p:nvPr/>
          </p:nvSpPr>
          <p:spPr bwMode="auto">
            <a:xfrm>
              <a:off x="3056135" y="4476592"/>
              <a:ext cx="27454" cy="37146"/>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2" name="Freeform 525"/>
            <p:cNvSpPr>
              <a:spLocks/>
            </p:cNvSpPr>
            <p:nvPr/>
          </p:nvSpPr>
          <p:spPr bwMode="auto">
            <a:xfrm>
              <a:off x="3316146" y="4733372"/>
              <a:ext cx="66214" cy="61368"/>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3" name="Freeform 526"/>
            <p:cNvSpPr>
              <a:spLocks/>
            </p:cNvSpPr>
            <p:nvPr/>
          </p:nvSpPr>
          <p:spPr bwMode="auto">
            <a:xfrm>
              <a:off x="2928554" y="4295716"/>
              <a:ext cx="46834" cy="19380"/>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4" name="Freeform 529"/>
            <p:cNvSpPr>
              <a:spLocks/>
            </p:cNvSpPr>
            <p:nvPr/>
          </p:nvSpPr>
          <p:spPr bwMode="auto">
            <a:xfrm>
              <a:off x="2662084" y="4130988"/>
              <a:ext cx="19380" cy="17765"/>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5" name="Freeform 531"/>
            <p:cNvSpPr>
              <a:spLocks/>
            </p:cNvSpPr>
            <p:nvPr/>
          </p:nvSpPr>
          <p:spPr bwMode="auto">
            <a:xfrm>
              <a:off x="3065825" y="3531836"/>
              <a:ext cx="27454" cy="48449"/>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6" name="Freeform 532"/>
            <p:cNvSpPr>
              <a:spLocks/>
            </p:cNvSpPr>
            <p:nvPr/>
          </p:nvSpPr>
          <p:spPr bwMode="auto">
            <a:xfrm>
              <a:off x="3078745" y="3556061"/>
              <a:ext cx="33914" cy="19380"/>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7" name="Freeform 533"/>
            <p:cNvSpPr>
              <a:spLocks/>
            </p:cNvSpPr>
            <p:nvPr/>
          </p:nvSpPr>
          <p:spPr bwMode="auto">
            <a:xfrm>
              <a:off x="2985076" y="3536680"/>
              <a:ext cx="71059" cy="33914"/>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8" name="Freeform 534"/>
            <p:cNvSpPr>
              <a:spLocks/>
            </p:cNvSpPr>
            <p:nvPr/>
          </p:nvSpPr>
          <p:spPr bwMode="auto">
            <a:xfrm>
              <a:off x="2999613" y="3443012"/>
              <a:ext cx="74288" cy="37146"/>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99" name="Freeform 535"/>
            <p:cNvSpPr>
              <a:spLocks/>
            </p:cNvSpPr>
            <p:nvPr/>
          </p:nvSpPr>
          <p:spPr bwMode="auto">
            <a:xfrm>
              <a:off x="3117504" y="3394563"/>
              <a:ext cx="151807" cy="146962"/>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0" name="Freeform 536"/>
            <p:cNvSpPr>
              <a:spLocks/>
            </p:cNvSpPr>
            <p:nvPr/>
          </p:nvSpPr>
          <p:spPr bwMode="auto">
            <a:xfrm>
              <a:off x="3240242" y="3499536"/>
              <a:ext cx="38759" cy="46834"/>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1" name="Freeform 537"/>
            <p:cNvSpPr>
              <a:spLocks/>
            </p:cNvSpPr>
            <p:nvPr/>
          </p:nvSpPr>
          <p:spPr bwMode="auto">
            <a:xfrm>
              <a:off x="2975388" y="3044114"/>
              <a:ext cx="14535" cy="27454"/>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2" name="Freeform 538"/>
            <p:cNvSpPr>
              <a:spLocks/>
            </p:cNvSpPr>
            <p:nvPr/>
          </p:nvSpPr>
          <p:spPr bwMode="auto">
            <a:xfrm>
              <a:off x="2904331" y="3090950"/>
              <a:ext cx="14535" cy="14535"/>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3" name="Freeform 539"/>
            <p:cNvSpPr>
              <a:spLocks/>
            </p:cNvSpPr>
            <p:nvPr/>
          </p:nvSpPr>
          <p:spPr bwMode="auto">
            <a:xfrm>
              <a:off x="2578105" y="3342885"/>
              <a:ext cx="32300" cy="19380"/>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4" name="Freeform 540"/>
            <p:cNvSpPr>
              <a:spLocks/>
            </p:cNvSpPr>
            <p:nvPr/>
          </p:nvSpPr>
          <p:spPr bwMode="auto">
            <a:xfrm>
              <a:off x="2629784" y="3228222"/>
              <a:ext cx="29068" cy="2906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5" name="Freeform 541"/>
            <p:cNvSpPr>
              <a:spLocks/>
            </p:cNvSpPr>
            <p:nvPr/>
          </p:nvSpPr>
          <p:spPr bwMode="auto">
            <a:xfrm>
              <a:off x="2615250" y="3024735"/>
              <a:ext cx="29068" cy="33914"/>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6" name="Freeform 542"/>
            <p:cNvSpPr>
              <a:spLocks/>
            </p:cNvSpPr>
            <p:nvPr/>
          </p:nvSpPr>
          <p:spPr bwMode="auto">
            <a:xfrm>
              <a:off x="2534501" y="3005355"/>
              <a:ext cx="56524" cy="2906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7" name="Freeform 543"/>
            <p:cNvSpPr>
              <a:spLocks/>
            </p:cNvSpPr>
            <p:nvPr/>
          </p:nvSpPr>
          <p:spPr bwMode="auto">
            <a:xfrm>
              <a:off x="2654009" y="2987590"/>
              <a:ext cx="32300" cy="12920"/>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8" name="Freeform 544"/>
            <p:cNvSpPr>
              <a:spLocks/>
            </p:cNvSpPr>
            <p:nvPr/>
          </p:nvSpPr>
          <p:spPr bwMode="auto">
            <a:xfrm>
              <a:off x="2453752" y="2892308"/>
              <a:ext cx="161498" cy="113049"/>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09" name="Freeform 545"/>
            <p:cNvSpPr>
              <a:spLocks/>
            </p:cNvSpPr>
            <p:nvPr/>
          </p:nvSpPr>
          <p:spPr bwMode="auto">
            <a:xfrm>
              <a:off x="2516737" y="2882616"/>
              <a:ext cx="32300" cy="24226"/>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0" name="Freeform 546"/>
            <p:cNvSpPr>
              <a:spLocks/>
            </p:cNvSpPr>
            <p:nvPr/>
          </p:nvSpPr>
          <p:spPr bwMode="auto">
            <a:xfrm>
              <a:off x="2507046" y="2887462"/>
              <a:ext cx="17765" cy="24226"/>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1" name="Freeform 547"/>
            <p:cNvSpPr>
              <a:spLocks/>
            </p:cNvSpPr>
            <p:nvPr/>
          </p:nvSpPr>
          <p:spPr bwMode="auto">
            <a:xfrm>
              <a:off x="2463442" y="2797026"/>
              <a:ext cx="14535" cy="2906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2" name="Freeform 548"/>
            <p:cNvSpPr>
              <a:spLocks/>
            </p:cNvSpPr>
            <p:nvPr/>
          </p:nvSpPr>
          <p:spPr bwMode="auto">
            <a:xfrm>
              <a:off x="2392384" y="2549935"/>
              <a:ext cx="681517" cy="499024"/>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3" name="Freeform 549"/>
            <p:cNvSpPr>
              <a:spLocks/>
            </p:cNvSpPr>
            <p:nvPr/>
          </p:nvSpPr>
          <p:spPr bwMode="auto">
            <a:xfrm>
              <a:off x="2833269" y="3015046"/>
              <a:ext cx="29068" cy="9690"/>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4" name="Freeform 550"/>
            <p:cNvSpPr>
              <a:spLocks/>
            </p:cNvSpPr>
            <p:nvPr/>
          </p:nvSpPr>
          <p:spPr bwMode="auto">
            <a:xfrm>
              <a:off x="2747677" y="2806715"/>
              <a:ext cx="38759" cy="9690"/>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5" name="Freeform 551"/>
            <p:cNvSpPr>
              <a:spLocks/>
            </p:cNvSpPr>
            <p:nvPr/>
          </p:nvSpPr>
          <p:spPr bwMode="auto">
            <a:xfrm>
              <a:off x="2691153" y="2797026"/>
              <a:ext cx="56524" cy="46834"/>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6" name="Freeform 553"/>
            <p:cNvSpPr>
              <a:spLocks/>
            </p:cNvSpPr>
            <p:nvPr/>
          </p:nvSpPr>
          <p:spPr bwMode="auto">
            <a:xfrm>
              <a:off x="2686308" y="2750190"/>
              <a:ext cx="29068" cy="14535"/>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7" name="Freeform 555"/>
            <p:cNvSpPr>
              <a:spLocks/>
            </p:cNvSpPr>
            <p:nvPr/>
          </p:nvSpPr>
          <p:spPr bwMode="auto">
            <a:xfrm>
              <a:off x="2600715" y="2559624"/>
              <a:ext cx="124352" cy="5329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8" name="Freeform 602"/>
            <p:cNvSpPr>
              <a:spLocks/>
            </p:cNvSpPr>
            <p:nvPr/>
          </p:nvSpPr>
          <p:spPr bwMode="auto">
            <a:xfrm>
              <a:off x="2350394" y="2067061"/>
              <a:ext cx="738041" cy="384361"/>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19" name="Freeform 610"/>
            <p:cNvSpPr>
              <a:spLocks/>
            </p:cNvSpPr>
            <p:nvPr/>
          </p:nvSpPr>
          <p:spPr bwMode="auto">
            <a:xfrm>
              <a:off x="7544130" y="4789895"/>
              <a:ext cx="9690" cy="4846"/>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0" name="Freeform 611"/>
            <p:cNvSpPr>
              <a:spLocks/>
            </p:cNvSpPr>
            <p:nvPr/>
          </p:nvSpPr>
          <p:spPr bwMode="auto">
            <a:xfrm>
              <a:off x="7482762" y="4780205"/>
              <a:ext cx="9690" cy="969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1" name="Freeform 612"/>
            <p:cNvSpPr>
              <a:spLocks/>
            </p:cNvSpPr>
            <p:nvPr/>
          </p:nvSpPr>
          <p:spPr bwMode="auto">
            <a:xfrm>
              <a:off x="7695938" y="5624833"/>
              <a:ext cx="32300" cy="24226"/>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2" name="Rectangle 613"/>
            <p:cNvSpPr>
              <a:spLocks noChangeArrowheads="1"/>
            </p:cNvSpPr>
            <p:nvPr/>
          </p:nvSpPr>
          <p:spPr bwMode="auto">
            <a:xfrm>
              <a:off x="4902045" y="2792181"/>
              <a:ext cx="1616" cy="1616"/>
            </a:xfrm>
            <a:prstGeom prst="rect">
              <a:avLst/>
            </a:pr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3" name="Freeform 614"/>
            <p:cNvSpPr>
              <a:spLocks/>
            </p:cNvSpPr>
            <p:nvPr/>
          </p:nvSpPr>
          <p:spPr bwMode="auto">
            <a:xfrm>
              <a:off x="3282230" y="5482716"/>
              <a:ext cx="48449" cy="41991"/>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4" name="Freeform 615"/>
            <p:cNvSpPr>
              <a:spLocks/>
            </p:cNvSpPr>
            <p:nvPr/>
          </p:nvSpPr>
          <p:spPr bwMode="auto">
            <a:xfrm>
              <a:off x="2553881" y="3570595"/>
              <a:ext cx="33914" cy="14536"/>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5" name="Freeform 618"/>
            <p:cNvSpPr>
              <a:spLocks/>
            </p:cNvSpPr>
            <p:nvPr/>
          </p:nvSpPr>
          <p:spPr bwMode="auto">
            <a:xfrm>
              <a:off x="2776745" y="4466901"/>
              <a:ext cx="360138" cy="261625"/>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6" name="Freeform 619"/>
            <p:cNvSpPr>
              <a:spLocks/>
            </p:cNvSpPr>
            <p:nvPr/>
          </p:nvSpPr>
          <p:spPr bwMode="auto">
            <a:xfrm>
              <a:off x="3065825" y="4537960"/>
              <a:ext cx="122737" cy="180876"/>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7" name="Freeform 620"/>
            <p:cNvSpPr>
              <a:spLocks/>
            </p:cNvSpPr>
            <p:nvPr/>
          </p:nvSpPr>
          <p:spPr bwMode="auto">
            <a:xfrm>
              <a:off x="3144959" y="4594484"/>
              <a:ext cx="104973" cy="109817"/>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8" name="Freeform 621"/>
            <p:cNvSpPr>
              <a:spLocks/>
            </p:cNvSpPr>
            <p:nvPr/>
          </p:nvSpPr>
          <p:spPr bwMode="auto">
            <a:xfrm>
              <a:off x="3230552" y="4604175"/>
              <a:ext cx="75904" cy="85595"/>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29" name="Freeform 622"/>
            <p:cNvSpPr>
              <a:spLocks/>
            </p:cNvSpPr>
            <p:nvPr/>
          </p:nvSpPr>
          <p:spPr bwMode="auto">
            <a:xfrm>
              <a:off x="2553881" y="4442678"/>
              <a:ext cx="382748" cy="398897"/>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0" name="Freeform 623"/>
            <p:cNvSpPr>
              <a:spLocks/>
            </p:cNvSpPr>
            <p:nvPr/>
          </p:nvSpPr>
          <p:spPr bwMode="auto">
            <a:xfrm>
              <a:off x="2605560" y="4709146"/>
              <a:ext cx="132426" cy="156653"/>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1" name="Freeform 624"/>
            <p:cNvSpPr>
              <a:spLocks/>
            </p:cNvSpPr>
            <p:nvPr/>
          </p:nvSpPr>
          <p:spPr bwMode="auto">
            <a:xfrm>
              <a:off x="2591025" y="4738217"/>
              <a:ext cx="303614" cy="450576"/>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2" name="Freeform 625"/>
            <p:cNvSpPr>
              <a:spLocks/>
            </p:cNvSpPr>
            <p:nvPr/>
          </p:nvSpPr>
          <p:spPr bwMode="auto">
            <a:xfrm>
              <a:off x="2725067" y="5159723"/>
              <a:ext cx="206715" cy="100612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3" name="Freeform 626"/>
            <p:cNvSpPr>
              <a:spLocks/>
            </p:cNvSpPr>
            <p:nvPr/>
          </p:nvSpPr>
          <p:spPr bwMode="auto">
            <a:xfrm>
              <a:off x="2865569" y="4965926"/>
              <a:ext cx="303614" cy="331069"/>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4" name="Freeform 627"/>
            <p:cNvSpPr>
              <a:spLocks/>
            </p:cNvSpPr>
            <p:nvPr/>
          </p:nvSpPr>
          <p:spPr bwMode="auto">
            <a:xfrm>
              <a:off x="3036757" y="5201712"/>
              <a:ext cx="213176" cy="209946"/>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5" name="Freeform 628"/>
            <p:cNvSpPr>
              <a:spLocks noEditPoints="1"/>
            </p:cNvSpPr>
            <p:nvPr/>
          </p:nvSpPr>
          <p:spPr bwMode="auto">
            <a:xfrm>
              <a:off x="2767057" y="4618708"/>
              <a:ext cx="941526" cy="954446"/>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6" name="Freeform 629"/>
            <p:cNvSpPr>
              <a:spLocks/>
            </p:cNvSpPr>
            <p:nvPr/>
          </p:nvSpPr>
          <p:spPr bwMode="auto">
            <a:xfrm>
              <a:off x="3132039" y="5473026"/>
              <a:ext cx="127582" cy="132428"/>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7" name="Freeform 630"/>
            <p:cNvSpPr>
              <a:spLocks/>
            </p:cNvSpPr>
            <p:nvPr/>
          </p:nvSpPr>
          <p:spPr bwMode="auto">
            <a:xfrm>
              <a:off x="2767057" y="5264695"/>
              <a:ext cx="487720" cy="847858"/>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8" name="Freeform 631"/>
            <p:cNvSpPr>
              <a:spLocks/>
            </p:cNvSpPr>
            <p:nvPr/>
          </p:nvSpPr>
          <p:spPr bwMode="auto">
            <a:xfrm>
              <a:off x="2450522" y="4371619"/>
              <a:ext cx="103358" cy="11466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39" name="Freeform 632"/>
            <p:cNvSpPr>
              <a:spLocks/>
            </p:cNvSpPr>
            <p:nvPr/>
          </p:nvSpPr>
          <p:spPr bwMode="auto">
            <a:xfrm>
              <a:off x="2482823" y="4476591"/>
              <a:ext cx="80748" cy="71059"/>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0" name="Freeform 633"/>
            <p:cNvSpPr>
              <a:spLocks/>
            </p:cNvSpPr>
            <p:nvPr/>
          </p:nvSpPr>
          <p:spPr bwMode="auto">
            <a:xfrm>
              <a:off x="2392384" y="4395842"/>
              <a:ext cx="53294" cy="41991"/>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1" name="Freeform 634"/>
            <p:cNvSpPr>
              <a:spLocks/>
            </p:cNvSpPr>
            <p:nvPr/>
          </p:nvSpPr>
          <p:spPr bwMode="auto">
            <a:xfrm>
              <a:off x="2335860" y="4310251"/>
              <a:ext cx="95285" cy="109817"/>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2" name="Freeform 635"/>
            <p:cNvSpPr>
              <a:spLocks/>
            </p:cNvSpPr>
            <p:nvPr/>
          </p:nvSpPr>
          <p:spPr bwMode="auto">
            <a:xfrm>
              <a:off x="1759317" y="3935578"/>
              <a:ext cx="708972" cy="455421"/>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3" name="Freeform 636"/>
            <p:cNvSpPr>
              <a:spLocks/>
            </p:cNvSpPr>
            <p:nvPr/>
          </p:nvSpPr>
          <p:spPr bwMode="auto">
            <a:xfrm>
              <a:off x="2406920" y="4358700"/>
              <a:ext cx="142117" cy="75904"/>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4" name="Freeform 637"/>
            <p:cNvSpPr>
              <a:spLocks/>
            </p:cNvSpPr>
            <p:nvPr/>
          </p:nvSpPr>
          <p:spPr bwMode="auto">
            <a:xfrm>
              <a:off x="2406920" y="4295716"/>
              <a:ext cx="33914" cy="71059"/>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5" name="Freeform 640"/>
            <p:cNvSpPr>
              <a:spLocks/>
            </p:cNvSpPr>
            <p:nvPr/>
          </p:nvSpPr>
          <p:spPr bwMode="auto">
            <a:xfrm>
              <a:off x="536786" y="2674287"/>
              <a:ext cx="918918" cy="61691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6" name="Freeform 641"/>
            <p:cNvSpPr>
              <a:spLocks/>
            </p:cNvSpPr>
            <p:nvPr/>
          </p:nvSpPr>
          <p:spPr bwMode="auto">
            <a:xfrm>
              <a:off x="1573595" y="3460775"/>
              <a:ext cx="1367878" cy="678287"/>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solidFill>
              <a:srgbClr val="FF9900"/>
            </a:solidFill>
            <a:ln w="9525" cap="flat">
              <a:solidFill>
                <a:srgbClr val="F39406"/>
              </a:solidFill>
              <a:prstDash val="solid"/>
              <a:round/>
              <a:headEnd/>
              <a:tailEnd/>
            </a:ln>
          </p:spPr>
          <p:txBody>
            <a:bodyPr vert="horz" wrap="square" lIns="91440" tIns="45720" rIns="91440" bIns="45720" numCol="1" anchor="t" anchorCtr="0" compatLnSpc="1">
              <a:prstTxWarp prst="textNoShape">
                <a:avLst/>
              </a:prstTxWarp>
            </a:bodyPr>
            <a:lstStyle/>
            <a:p>
              <a:endParaRPr lang="id-ID"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
          <p:nvSpPr>
            <p:cNvPr id="147" name="Freeform 642"/>
            <p:cNvSpPr>
              <a:spLocks noEditPoints="1"/>
            </p:cNvSpPr>
            <p:nvPr/>
          </p:nvSpPr>
          <p:spPr bwMode="auto">
            <a:xfrm>
              <a:off x="1190848" y="2645218"/>
              <a:ext cx="2020325" cy="1038425"/>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8" name="Freeform 643"/>
            <p:cNvSpPr>
              <a:spLocks/>
            </p:cNvSpPr>
            <p:nvPr/>
          </p:nvSpPr>
          <p:spPr bwMode="auto">
            <a:xfrm>
              <a:off x="7382635" y="4956237"/>
              <a:ext cx="48449" cy="41991"/>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49" name="Freeform 644"/>
            <p:cNvSpPr>
              <a:spLocks/>
            </p:cNvSpPr>
            <p:nvPr/>
          </p:nvSpPr>
          <p:spPr bwMode="auto">
            <a:xfrm>
              <a:off x="7421394" y="4946548"/>
              <a:ext cx="61368" cy="22610"/>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0" name="Freeform 645"/>
            <p:cNvSpPr>
              <a:spLocks/>
            </p:cNvSpPr>
            <p:nvPr/>
          </p:nvSpPr>
          <p:spPr bwMode="auto">
            <a:xfrm>
              <a:off x="4811606" y="3409097"/>
              <a:ext cx="146963" cy="80750"/>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1" name="Freeform 646"/>
            <p:cNvSpPr>
              <a:spLocks/>
            </p:cNvSpPr>
            <p:nvPr/>
          </p:nvSpPr>
          <p:spPr bwMode="auto">
            <a:xfrm>
              <a:off x="4745393" y="3475311"/>
              <a:ext cx="176030" cy="75904"/>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2" name="Freeform 647"/>
            <p:cNvSpPr>
              <a:spLocks/>
            </p:cNvSpPr>
            <p:nvPr/>
          </p:nvSpPr>
          <p:spPr bwMode="auto">
            <a:xfrm>
              <a:off x="4684023" y="3531835"/>
              <a:ext cx="269700" cy="261625"/>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3" name="Freeform 648"/>
            <p:cNvSpPr>
              <a:spLocks/>
            </p:cNvSpPr>
            <p:nvPr/>
          </p:nvSpPr>
          <p:spPr bwMode="auto">
            <a:xfrm>
              <a:off x="4840675" y="3546370"/>
              <a:ext cx="127582" cy="119508"/>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4" name="Freeform 649"/>
            <p:cNvSpPr>
              <a:spLocks/>
            </p:cNvSpPr>
            <p:nvPr/>
          </p:nvSpPr>
          <p:spPr bwMode="auto">
            <a:xfrm>
              <a:off x="4404634" y="3409097"/>
              <a:ext cx="313304" cy="269700"/>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5" name="Freeform 650"/>
            <p:cNvSpPr>
              <a:spLocks/>
            </p:cNvSpPr>
            <p:nvPr/>
          </p:nvSpPr>
          <p:spPr bwMode="auto">
            <a:xfrm>
              <a:off x="4664643" y="3514071"/>
              <a:ext cx="104973" cy="71059"/>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6" name="Freeform 651"/>
            <p:cNvSpPr>
              <a:spLocks/>
            </p:cNvSpPr>
            <p:nvPr/>
          </p:nvSpPr>
          <p:spPr bwMode="auto">
            <a:xfrm>
              <a:off x="4575820" y="3399408"/>
              <a:ext cx="98513" cy="61368"/>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7" name="Freeform 652"/>
            <p:cNvSpPr>
              <a:spLocks/>
            </p:cNvSpPr>
            <p:nvPr/>
          </p:nvSpPr>
          <p:spPr bwMode="auto">
            <a:xfrm>
              <a:off x="4656569" y="3443012"/>
              <a:ext cx="17765" cy="17765"/>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8" name="Freeform 653"/>
            <p:cNvSpPr>
              <a:spLocks/>
            </p:cNvSpPr>
            <p:nvPr/>
          </p:nvSpPr>
          <p:spPr bwMode="auto">
            <a:xfrm>
              <a:off x="4598430" y="3333194"/>
              <a:ext cx="95285" cy="85595"/>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59" name="Freeform 654"/>
            <p:cNvSpPr>
              <a:spLocks/>
            </p:cNvSpPr>
            <p:nvPr/>
          </p:nvSpPr>
          <p:spPr bwMode="auto">
            <a:xfrm>
              <a:off x="4713092" y="3191077"/>
              <a:ext cx="71059" cy="104973"/>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0" name="Freeform 655"/>
            <p:cNvSpPr>
              <a:spLocks/>
            </p:cNvSpPr>
            <p:nvPr/>
          </p:nvSpPr>
          <p:spPr bwMode="auto">
            <a:xfrm>
              <a:off x="4661414" y="3286361"/>
              <a:ext cx="211561" cy="245476"/>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1" name="Freeform 656"/>
            <p:cNvSpPr>
              <a:spLocks/>
            </p:cNvSpPr>
            <p:nvPr/>
          </p:nvSpPr>
          <p:spPr bwMode="auto">
            <a:xfrm>
              <a:off x="5034472" y="3362263"/>
              <a:ext cx="421507" cy="25032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2" name="Freeform 657"/>
            <p:cNvSpPr>
              <a:spLocks/>
            </p:cNvSpPr>
            <p:nvPr/>
          </p:nvSpPr>
          <p:spPr bwMode="auto">
            <a:xfrm>
              <a:off x="4902045" y="3455932"/>
              <a:ext cx="142117" cy="5813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3" name="Freeform 658"/>
            <p:cNvSpPr>
              <a:spLocks/>
            </p:cNvSpPr>
            <p:nvPr/>
          </p:nvSpPr>
          <p:spPr bwMode="auto">
            <a:xfrm>
              <a:off x="5058695" y="3242756"/>
              <a:ext cx="222866" cy="166343"/>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4" name="Freeform 659"/>
            <p:cNvSpPr>
              <a:spLocks/>
            </p:cNvSpPr>
            <p:nvPr/>
          </p:nvSpPr>
          <p:spPr bwMode="auto">
            <a:xfrm>
              <a:off x="5007017" y="3233066"/>
              <a:ext cx="137272" cy="90439"/>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5" name="Freeform 660"/>
            <p:cNvSpPr>
              <a:spLocks/>
            </p:cNvSpPr>
            <p:nvPr/>
          </p:nvSpPr>
          <p:spPr bwMode="auto">
            <a:xfrm>
              <a:off x="5007017" y="3176542"/>
              <a:ext cx="169572" cy="85595"/>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6" name="Freeform 661"/>
            <p:cNvSpPr>
              <a:spLocks/>
            </p:cNvSpPr>
            <p:nvPr/>
          </p:nvSpPr>
          <p:spPr bwMode="auto">
            <a:xfrm>
              <a:off x="5058695" y="3124864"/>
              <a:ext cx="113049" cy="71059"/>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7" name="Freeform 662"/>
            <p:cNvSpPr>
              <a:spLocks/>
            </p:cNvSpPr>
            <p:nvPr/>
          </p:nvSpPr>
          <p:spPr bwMode="auto">
            <a:xfrm>
              <a:off x="4973103" y="3271825"/>
              <a:ext cx="75904" cy="37146"/>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8" name="Freeform 663"/>
            <p:cNvSpPr>
              <a:spLocks/>
            </p:cNvSpPr>
            <p:nvPr/>
          </p:nvSpPr>
          <p:spPr bwMode="auto">
            <a:xfrm>
              <a:off x="4855209" y="3281515"/>
              <a:ext cx="226095" cy="198641"/>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69" name="Freeform 664"/>
            <p:cNvSpPr>
              <a:spLocks/>
            </p:cNvSpPr>
            <p:nvPr/>
          </p:nvSpPr>
          <p:spPr bwMode="auto">
            <a:xfrm>
              <a:off x="4992482" y="3489847"/>
              <a:ext cx="218021" cy="142117"/>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0" name="Freeform 665"/>
            <p:cNvSpPr>
              <a:spLocks/>
            </p:cNvSpPr>
            <p:nvPr/>
          </p:nvSpPr>
          <p:spPr bwMode="auto">
            <a:xfrm>
              <a:off x="5144289" y="3485001"/>
              <a:ext cx="79134" cy="95285"/>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1" name="Freeform 666"/>
            <p:cNvSpPr>
              <a:spLocks/>
            </p:cNvSpPr>
            <p:nvPr/>
          </p:nvSpPr>
          <p:spPr bwMode="auto">
            <a:xfrm>
              <a:off x="5176588" y="3536679"/>
              <a:ext cx="46834" cy="48449"/>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2" name="Freeform 667"/>
            <p:cNvSpPr>
              <a:spLocks/>
            </p:cNvSpPr>
            <p:nvPr/>
          </p:nvSpPr>
          <p:spPr bwMode="auto">
            <a:xfrm>
              <a:off x="5034472" y="3612584"/>
              <a:ext cx="151807" cy="90439"/>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3" name="Freeform 668"/>
            <p:cNvSpPr>
              <a:spLocks/>
            </p:cNvSpPr>
            <p:nvPr/>
          </p:nvSpPr>
          <p:spPr bwMode="auto">
            <a:xfrm>
              <a:off x="4887509" y="3589974"/>
              <a:ext cx="85593" cy="71059"/>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4" name="Freeform 669"/>
            <p:cNvSpPr>
              <a:spLocks/>
            </p:cNvSpPr>
            <p:nvPr/>
          </p:nvSpPr>
          <p:spPr bwMode="auto">
            <a:xfrm>
              <a:off x="4948878" y="3556060"/>
              <a:ext cx="104973" cy="127582"/>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5" name="Freeform 670"/>
            <p:cNvSpPr>
              <a:spLocks/>
            </p:cNvSpPr>
            <p:nvPr/>
          </p:nvSpPr>
          <p:spPr bwMode="auto">
            <a:xfrm>
              <a:off x="4892355" y="3480157"/>
              <a:ext cx="166343" cy="90439"/>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6" name="Freeform 671"/>
            <p:cNvSpPr>
              <a:spLocks/>
            </p:cNvSpPr>
            <p:nvPr/>
          </p:nvSpPr>
          <p:spPr bwMode="auto">
            <a:xfrm>
              <a:off x="4987636" y="3683642"/>
              <a:ext cx="146963" cy="151807"/>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7" name="Freeform 672"/>
            <p:cNvSpPr>
              <a:spLocks/>
            </p:cNvSpPr>
            <p:nvPr/>
          </p:nvSpPr>
          <p:spPr bwMode="auto">
            <a:xfrm>
              <a:off x="5120064" y="3675566"/>
              <a:ext cx="71059" cy="46834"/>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8" name="Freeform 673"/>
            <p:cNvSpPr>
              <a:spLocks/>
            </p:cNvSpPr>
            <p:nvPr/>
          </p:nvSpPr>
          <p:spPr bwMode="auto">
            <a:xfrm>
              <a:off x="4968258" y="3661033"/>
              <a:ext cx="41989" cy="85595"/>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79" name="Freeform 674"/>
            <p:cNvSpPr>
              <a:spLocks/>
            </p:cNvSpPr>
            <p:nvPr/>
          </p:nvSpPr>
          <p:spPr bwMode="auto">
            <a:xfrm>
              <a:off x="4992482" y="3670723"/>
              <a:ext cx="61368" cy="41991"/>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0" name="Freeform 675"/>
            <p:cNvSpPr>
              <a:spLocks/>
            </p:cNvSpPr>
            <p:nvPr/>
          </p:nvSpPr>
          <p:spPr bwMode="auto">
            <a:xfrm>
              <a:off x="5512502" y="3698176"/>
              <a:ext cx="90439" cy="75904"/>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1" name="Freeform 676"/>
            <p:cNvSpPr>
              <a:spLocks/>
            </p:cNvSpPr>
            <p:nvPr/>
          </p:nvSpPr>
          <p:spPr bwMode="auto">
            <a:xfrm>
              <a:off x="5546416" y="3736936"/>
              <a:ext cx="468342" cy="397281"/>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2" name="Freeform 677"/>
            <p:cNvSpPr>
              <a:spLocks/>
            </p:cNvSpPr>
            <p:nvPr/>
          </p:nvSpPr>
          <p:spPr bwMode="auto">
            <a:xfrm>
              <a:off x="5556106" y="3741781"/>
              <a:ext cx="37146" cy="27455"/>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3" name="Freeform 678"/>
            <p:cNvSpPr>
              <a:spLocks/>
            </p:cNvSpPr>
            <p:nvPr/>
          </p:nvSpPr>
          <p:spPr bwMode="auto">
            <a:xfrm>
              <a:off x="5446287" y="3627117"/>
              <a:ext cx="166343" cy="85595"/>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4" name="Freeform 679"/>
            <p:cNvSpPr>
              <a:spLocks/>
            </p:cNvSpPr>
            <p:nvPr/>
          </p:nvSpPr>
          <p:spPr bwMode="auto">
            <a:xfrm>
              <a:off x="5560951" y="3683642"/>
              <a:ext cx="127582" cy="100129"/>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5" name="Freeform 680"/>
            <p:cNvSpPr>
              <a:spLocks/>
            </p:cNvSpPr>
            <p:nvPr/>
          </p:nvSpPr>
          <p:spPr bwMode="auto">
            <a:xfrm>
              <a:off x="5602939" y="3996946"/>
              <a:ext cx="41989" cy="48449"/>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6" name="Freeform 681"/>
            <p:cNvSpPr>
              <a:spLocks/>
            </p:cNvSpPr>
            <p:nvPr/>
          </p:nvSpPr>
          <p:spPr bwMode="auto">
            <a:xfrm>
              <a:off x="5338085" y="3817683"/>
              <a:ext cx="164727" cy="127582"/>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7" name="Freeform 682"/>
            <p:cNvSpPr>
              <a:spLocks/>
            </p:cNvSpPr>
            <p:nvPr/>
          </p:nvSpPr>
          <p:spPr bwMode="auto">
            <a:xfrm>
              <a:off x="5413989" y="3807995"/>
              <a:ext cx="235785" cy="222866"/>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8" name="Freeform 683"/>
            <p:cNvSpPr>
              <a:spLocks/>
            </p:cNvSpPr>
            <p:nvPr/>
          </p:nvSpPr>
          <p:spPr bwMode="auto">
            <a:xfrm>
              <a:off x="5115219" y="3678799"/>
              <a:ext cx="448961" cy="17118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89" name="Freeform 684"/>
            <p:cNvSpPr>
              <a:spLocks/>
            </p:cNvSpPr>
            <p:nvPr/>
          </p:nvSpPr>
          <p:spPr bwMode="auto">
            <a:xfrm>
              <a:off x="5318705" y="3950112"/>
              <a:ext cx="497410" cy="398897"/>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0" name="Freeform 685"/>
            <p:cNvSpPr>
              <a:spLocks/>
            </p:cNvSpPr>
            <p:nvPr/>
          </p:nvSpPr>
          <p:spPr bwMode="auto">
            <a:xfrm>
              <a:off x="5328394" y="3921041"/>
              <a:ext cx="98513" cy="104973"/>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1" name="Freeform 686"/>
            <p:cNvSpPr>
              <a:spLocks/>
            </p:cNvSpPr>
            <p:nvPr/>
          </p:nvSpPr>
          <p:spPr bwMode="auto">
            <a:xfrm>
              <a:off x="5333240" y="3883898"/>
              <a:ext cx="37146" cy="41991"/>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2" name="Freeform 687"/>
            <p:cNvSpPr>
              <a:spLocks/>
            </p:cNvSpPr>
            <p:nvPr/>
          </p:nvSpPr>
          <p:spPr bwMode="auto">
            <a:xfrm>
              <a:off x="5328394" y="3940422"/>
              <a:ext cx="14536" cy="33914"/>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3" name="Freeform 688"/>
            <p:cNvSpPr>
              <a:spLocks/>
            </p:cNvSpPr>
            <p:nvPr/>
          </p:nvSpPr>
          <p:spPr bwMode="auto">
            <a:xfrm>
              <a:off x="5309016" y="3921041"/>
              <a:ext cx="38759" cy="124354"/>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4" name="Freeform 689"/>
            <p:cNvSpPr>
              <a:spLocks/>
            </p:cNvSpPr>
            <p:nvPr/>
          </p:nvSpPr>
          <p:spPr bwMode="auto">
            <a:xfrm>
              <a:off x="5701452" y="4106763"/>
              <a:ext cx="24224" cy="37146"/>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5" name="Freeform 690"/>
            <p:cNvSpPr>
              <a:spLocks/>
            </p:cNvSpPr>
            <p:nvPr/>
          </p:nvSpPr>
          <p:spPr bwMode="auto">
            <a:xfrm>
              <a:off x="5507657" y="4282797"/>
              <a:ext cx="251934" cy="159882"/>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6" name="Freeform 691"/>
            <p:cNvSpPr>
              <a:spLocks/>
            </p:cNvSpPr>
            <p:nvPr/>
          </p:nvSpPr>
          <p:spPr bwMode="auto">
            <a:xfrm>
              <a:off x="5730522" y="4106763"/>
              <a:ext cx="193795" cy="232556"/>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7" name="Freeform 692"/>
            <p:cNvSpPr>
              <a:spLocks/>
            </p:cNvSpPr>
            <p:nvPr/>
          </p:nvSpPr>
          <p:spPr bwMode="auto">
            <a:xfrm>
              <a:off x="6142338" y="3651343"/>
              <a:ext cx="260010" cy="113049"/>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8" name="Freeform 693"/>
            <p:cNvSpPr>
              <a:spLocks/>
            </p:cNvSpPr>
            <p:nvPr/>
          </p:nvSpPr>
          <p:spPr bwMode="auto">
            <a:xfrm>
              <a:off x="5825805" y="3580285"/>
              <a:ext cx="421507" cy="247090"/>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199" name="Freeform 694"/>
            <p:cNvSpPr>
              <a:spLocks/>
            </p:cNvSpPr>
            <p:nvPr/>
          </p:nvSpPr>
          <p:spPr bwMode="auto">
            <a:xfrm>
              <a:off x="5953388" y="3854829"/>
              <a:ext cx="0" cy="4846"/>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0" name="Freeform 695"/>
            <p:cNvSpPr>
              <a:spLocks/>
            </p:cNvSpPr>
            <p:nvPr/>
          </p:nvSpPr>
          <p:spPr bwMode="auto">
            <a:xfrm>
              <a:off x="5735366" y="3665877"/>
              <a:ext cx="345602" cy="203486"/>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1" name="Freeform 696"/>
            <p:cNvSpPr>
              <a:spLocks/>
            </p:cNvSpPr>
            <p:nvPr/>
          </p:nvSpPr>
          <p:spPr bwMode="auto">
            <a:xfrm>
              <a:off x="6100349" y="3712712"/>
              <a:ext cx="188950" cy="127582"/>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2" name="Freeform 697"/>
            <p:cNvSpPr>
              <a:spLocks/>
            </p:cNvSpPr>
            <p:nvPr/>
          </p:nvSpPr>
          <p:spPr bwMode="auto">
            <a:xfrm>
              <a:off x="5948543" y="3822529"/>
              <a:ext cx="392438" cy="350448"/>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3" name="Freeform 698"/>
            <p:cNvSpPr>
              <a:spLocks/>
            </p:cNvSpPr>
            <p:nvPr/>
          </p:nvSpPr>
          <p:spPr bwMode="auto">
            <a:xfrm>
              <a:off x="5929164" y="3778925"/>
              <a:ext cx="355293" cy="25193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4" name="Freeform 699"/>
            <p:cNvSpPr>
              <a:spLocks/>
            </p:cNvSpPr>
            <p:nvPr/>
          </p:nvSpPr>
          <p:spPr bwMode="auto">
            <a:xfrm>
              <a:off x="5896864" y="3575439"/>
              <a:ext cx="12920" cy="19380"/>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5" name="Freeform 700"/>
            <p:cNvSpPr>
              <a:spLocks noEditPoints="1"/>
            </p:cNvSpPr>
            <p:nvPr/>
          </p:nvSpPr>
          <p:spPr bwMode="auto">
            <a:xfrm>
              <a:off x="5598094" y="3276671"/>
              <a:ext cx="960906" cy="460267"/>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6" name="Freeform 701"/>
            <p:cNvSpPr>
              <a:spLocks/>
            </p:cNvSpPr>
            <p:nvPr/>
          </p:nvSpPr>
          <p:spPr bwMode="auto">
            <a:xfrm>
              <a:off x="6118115" y="3849983"/>
              <a:ext cx="663752" cy="707355"/>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7" name="Freeform 702"/>
            <p:cNvSpPr>
              <a:spLocks/>
            </p:cNvSpPr>
            <p:nvPr/>
          </p:nvSpPr>
          <p:spPr bwMode="auto">
            <a:xfrm>
              <a:off x="6663974" y="4045395"/>
              <a:ext cx="193795" cy="465111"/>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8" name="Freeform 703"/>
            <p:cNvSpPr>
              <a:spLocks/>
            </p:cNvSpPr>
            <p:nvPr/>
          </p:nvSpPr>
          <p:spPr bwMode="auto">
            <a:xfrm>
              <a:off x="6573535" y="4101918"/>
              <a:ext cx="108204" cy="132428"/>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09" name="Freeform 704"/>
            <p:cNvSpPr>
              <a:spLocks/>
            </p:cNvSpPr>
            <p:nvPr/>
          </p:nvSpPr>
          <p:spPr bwMode="auto">
            <a:xfrm>
              <a:off x="6777021" y="4248880"/>
              <a:ext cx="198641" cy="364983"/>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0" name="Freeform 705"/>
            <p:cNvSpPr>
              <a:spLocks/>
            </p:cNvSpPr>
            <p:nvPr/>
          </p:nvSpPr>
          <p:spPr bwMode="auto">
            <a:xfrm>
              <a:off x="6885224" y="4172977"/>
              <a:ext cx="180876" cy="369829"/>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1" name="Freeform 706"/>
            <p:cNvSpPr>
              <a:spLocks/>
            </p:cNvSpPr>
            <p:nvPr/>
          </p:nvSpPr>
          <p:spPr bwMode="auto">
            <a:xfrm>
              <a:off x="6843235" y="4202047"/>
              <a:ext cx="174417" cy="213176"/>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2" name="Freeform 707"/>
            <p:cNvSpPr>
              <a:spLocks/>
            </p:cNvSpPr>
            <p:nvPr/>
          </p:nvSpPr>
          <p:spPr bwMode="auto">
            <a:xfrm>
              <a:off x="7590964" y="4780205"/>
              <a:ext cx="213176" cy="180876"/>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3" name="Freeform 708"/>
            <p:cNvSpPr>
              <a:spLocks/>
            </p:cNvSpPr>
            <p:nvPr/>
          </p:nvSpPr>
          <p:spPr bwMode="auto">
            <a:xfrm>
              <a:off x="7799296" y="4809275"/>
              <a:ext cx="242245" cy="19379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4" name="Freeform 709"/>
            <p:cNvSpPr>
              <a:spLocks/>
            </p:cNvSpPr>
            <p:nvPr/>
          </p:nvSpPr>
          <p:spPr bwMode="auto">
            <a:xfrm>
              <a:off x="7046721" y="4633244"/>
              <a:ext cx="242245" cy="213176"/>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5" name="Freeform 710"/>
            <p:cNvSpPr>
              <a:spLocks/>
            </p:cNvSpPr>
            <p:nvPr/>
          </p:nvSpPr>
          <p:spPr bwMode="auto">
            <a:xfrm>
              <a:off x="7061254" y="4576719"/>
              <a:ext cx="232556" cy="151807"/>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6" name="Freeform 711"/>
            <p:cNvSpPr>
              <a:spLocks/>
            </p:cNvSpPr>
            <p:nvPr/>
          </p:nvSpPr>
          <p:spPr bwMode="auto">
            <a:xfrm>
              <a:off x="6588070" y="4050239"/>
              <a:ext cx="80748" cy="46834"/>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7" name="Freeform 712"/>
            <p:cNvSpPr>
              <a:spLocks/>
            </p:cNvSpPr>
            <p:nvPr/>
          </p:nvSpPr>
          <p:spPr bwMode="auto">
            <a:xfrm>
              <a:off x="6402349" y="3996946"/>
              <a:ext cx="176030" cy="109817"/>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8" name="Freeform 713"/>
            <p:cNvSpPr>
              <a:spLocks/>
            </p:cNvSpPr>
            <p:nvPr/>
          </p:nvSpPr>
          <p:spPr bwMode="auto">
            <a:xfrm>
              <a:off x="6890069" y="4395842"/>
              <a:ext cx="132426" cy="109817"/>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19" name="Freeform 714"/>
            <p:cNvSpPr>
              <a:spLocks/>
            </p:cNvSpPr>
            <p:nvPr/>
          </p:nvSpPr>
          <p:spPr bwMode="auto">
            <a:xfrm>
              <a:off x="6838390" y="4589639"/>
              <a:ext cx="104973" cy="124354"/>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0" name="Freeform 715"/>
            <p:cNvSpPr>
              <a:spLocks/>
            </p:cNvSpPr>
            <p:nvPr/>
          </p:nvSpPr>
          <p:spPr bwMode="auto">
            <a:xfrm>
              <a:off x="6247311" y="3333194"/>
              <a:ext cx="1419557" cy="925377"/>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1" name="Freeform 716"/>
            <p:cNvSpPr>
              <a:spLocks/>
            </p:cNvSpPr>
            <p:nvPr/>
          </p:nvSpPr>
          <p:spPr bwMode="auto">
            <a:xfrm>
              <a:off x="6573535" y="3380029"/>
              <a:ext cx="742885" cy="322992"/>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2" name="Freeform 717"/>
            <p:cNvSpPr>
              <a:spLocks/>
            </p:cNvSpPr>
            <p:nvPr/>
          </p:nvSpPr>
          <p:spPr bwMode="auto">
            <a:xfrm>
              <a:off x="4784152" y="2759881"/>
              <a:ext cx="297154" cy="511946"/>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3" name="Freeform 718"/>
            <p:cNvSpPr>
              <a:spLocks/>
            </p:cNvSpPr>
            <p:nvPr/>
          </p:nvSpPr>
          <p:spPr bwMode="auto">
            <a:xfrm>
              <a:off x="5002173" y="2721122"/>
              <a:ext cx="255165" cy="398897"/>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4" name="Freeform 719"/>
            <p:cNvSpPr>
              <a:spLocks/>
            </p:cNvSpPr>
            <p:nvPr/>
          </p:nvSpPr>
          <p:spPr bwMode="auto">
            <a:xfrm>
              <a:off x="4637189" y="2674287"/>
              <a:ext cx="605613" cy="507100"/>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5" name="Freeform 720"/>
            <p:cNvSpPr>
              <a:spLocks noEditPoints="1"/>
            </p:cNvSpPr>
            <p:nvPr/>
          </p:nvSpPr>
          <p:spPr bwMode="auto">
            <a:xfrm>
              <a:off x="5152363" y="2370673"/>
              <a:ext cx="3835549" cy="1337194"/>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solidFill>
              <a:schemeClr val="bg1">
                <a:lumMod val="50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solidFill>
                  <a:schemeClr val="bg2">
                    <a:lumMod val="9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26" name="Freeform 721"/>
            <p:cNvSpPr>
              <a:spLocks/>
            </p:cNvSpPr>
            <p:nvPr/>
          </p:nvSpPr>
          <p:spPr bwMode="auto">
            <a:xfrm>
              <a:off x="7813830" y="3313816"/>
              <a:ext cx="71059" cy="151807"/>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7" name="Freeform 722"/>
            <p:cNvSpPr>
              <a:spLocks/>
            </p:cNvSpPr>
            <p:nvPr/>
          </p:nvSpPr>
          <p:spPr bwMode="auto">
            <a:xfrm>
              <a:off x="7828364" y="3460775"/>
              <a:ext cx="71059" cy="109817"/>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8" name="Freeform 723"/>
            <p:cNvSpPr>
              <a:spLocks/>
            </p:cNvSpPr>
            <p:nvPr/>
          </p:nvSpPr>
          <p:spPr bwMode="auto">
            <a:xfrm>
              <a:off x="7453692" y="3783770"/>
              <a:ext cx="100128" cy="119508"/>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29" name="Freeform 724"/>
            <p:cNvSpPr>
              <a:spLocks/>
            </p:cNvSpPr>
            <p:nvPr/>
          </p:nvSpPr>
          <p:spPr bwMode="auto">
            <a:xfrm>
              <a:off x="7411704" y="3656188"/>
              <a:ext cx="151807" cy="146963"/>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0" name="Freeform 725"/>
            <p:cNvSpPr>
              <a:spLocks/>
            </p:cNvSpPr>
            <p:nvPr/>
          </p:nvSpPr>
          <p:spPr bwMode="auto">
            <a:xfrm>
              <a:off x="4272207" y="3281515"/>
              <a:ext cx="113049" cy="117892"/>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1" name="Freeform 726"/>
            <p:cNvSpPr>
              <a:spLocks/>
            </p:cNvSpPr>
            <p:nvPr/>
          </p:nvSpPr>
          <p:spPr bwMode="auto">
            <a:xfrm>
              <a:off x="4328730" y="3276671"/>
              <a:ext cx="75904" cy="46834"/>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2" name="Freeform 727"/>
            <p:cNvSpPr>
              <a:spLocks/>
            </p:cNvSpPr>
            <p:nvPr/>
          </p:nvSpPr>
          <p:spPr bwMode="auto">
            <a:xfrm>
              <a:off x="4301275" y="3631963"/>
              <a:ext cx="297154" cy="218021"/>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3" name="Freeform 728"/>
            <p:cNvSpPr>
              <a:spLocks/>
            </p:cNvSpPr>
            <p:nvPr/>
          </p:nvSpPr>
          <p:spPr bwMode="auto">
            <a:xfrm>
              <a:off x="4301275" y="3678799"/>
              <a:ext cx="75904" cy="143733"/>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4" name="Freeform 729"/>
            <p:cNvSpPr>
              <a:spLocks/>
            </p:cNvSpPr>
            <p:nvPr/>
          </p:nvSpPr>
          <p:spPr bwMode="auto">
            <a:xfrm>
              <a:off x="5215347" y="4978846"/>
              <a:ext cx="250321" cy="41827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5" name="Freeform 730"/>
            <p:cNvSpPr>
              <a:spLocks/>
            </p:cNvSpPr>
            <p:nvPr/>
          </p:nvSpPr>
          <p:spPr bwMode="auto">
            <a:xfrm>
              <a:off x="5271870" y="4965926"/>
              <a:ext cx="75904" cy="179263"/>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6" name="Freeform 731"/>
            <p:cNvSpPr>
              <a:spLocks/>
            </p:cNvSpPr>
            <p:nvPr/>
          </p:nvSpPr>
          <p:spPr bwMode="auto">
            <a:xfrm>
              <a:off x="5015090" y="4932012"/>
              <a:ext cx="284234" cy="237402"/>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7" name="Freeform 732"/>
            <p:cNvSpPr>
              <a:spLocks/>
            </p:cNvSpPr>
            <p:nvPr/>
          </p:nvSpPr>
          <p:spPr bwMode="auto">
            <a:xfrm>
              <a:off x="4798686" y="5145188"/>
              <a:ext cx="301999" cy="298770"/>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8" name="Freeform 733"/>
            <p:cNvSpPr>
              <a:spLocks/>
            </p:cNvSpPr>
            <p:nvPr/>
          </p:nvSpPr>
          <p:spPr bwMode="auto">
            <a:xfrm>
              <a:off x="4806760" y="4609019"/>
              <a:ext cx="431197" cy="450576"/>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39" name="Freeform 734"/>
            <p:cNvSpPr>
              <a:spLocks/>
            </p:cNvSpPr>
            <p:nvPr/>
          </p:nvSpPr>
          <p:spPr bwMode="auto">
            <a:xfrm>
              <a:off x="4801915" y="4875489"/>
              <a:ext cx="266470" cy="298770"/>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0" name="Freeform 735"/>
            <p:cNvSpPr>
              <a:spLocks/>
            </p:cNvSpPr>
            <p:nvPr/>
          </p:nvSpPr>
          <p:spPr bwMode="auto">
            <a:xfrm>
              <a:off x="4973102" y="5159723"/>
              <a:ext cx="218021" cy="227712"/>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1" name="Freeform 736"/>
            <p:cNvSpPr>
              <a:spLocks/>
            </p:cNvSpPr>
            <p:nvPr/>
          </p:nvSpPr>
          <p:spPr bwMode="auto">
            <a:xfrm>
              <a:off x="5090995" y="5112888"/>
              <a:ext cx="185721" cy="164727"/>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2" name="Freeform 737"/>
            <p:cNvSpPr>
              <a:spLocks/>
            </p:cNvSpPr>
            <p:nvPr/>
          </p:nvSpPr>
          <p:spPr bwMode="auto">
            <a:xfrm>
              <a:off x="5215347" y="5358363"/>
              <a:ext cx="46834" cy="5329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3" name="Freeform 738"/>
            <p:cNvSpPr>
              <a:spLocks noEditPoints="1"/>
            </p:cNvSpPr>
            <p:nvPr/>
          </p:nvSpPr>
          <p:spPr bwMode="auto">
            <a:xfrm>
              <a:off x="4897199" y="5272771"/>
              <a:ext cx="374672" cy="327838"/>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4" name="Freeform 739"/>
            <p:cNvSpPr>
              <a:spLocks/>
            </p:cNvSpPr>
            <p:nvPr/>
          </p:nvSpPr>
          <p:spPr bwMode="auto">
            <a:xfrm>
              <a:off x="5139444" y="5429423"/>
              <a:ext cx="61368" cy="62985"/>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5" name="Freeform 740"/>
            <p:cNvSpPr>
              <a:spLocks/>
            </p:cNvSpPr>
            <p:nvPr/>
          </p:nvSpPr>
          <p:spPr bwMode="auto">
            <a:xfrm>
              <a:off x="4806760" y="4841573"/>
              <a:ext cx="24224" cy="38759"/>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6" name="Freeform 741"/>
            <p:cNvSpPr>
              <a:spLocks/>
            </p:cNvSpPr>
            <p:nvPr/>
          </p:nvSpPr>
          <p:spPr bwMode="auto">
            <a:xfrm>
              <a:off x="4784150" y="4647778"/>
              <a:ext cx="164727" cy="213176"/>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7" name="Freeform 742"/>
            <p:cNvSpPr>
              <a:spLocks/>
            </p:cNvSpPr>
            <p:nvPr/>
          </p:nvSpPr>
          <p:spPr bwMode="auto">
            <a:xfrm>
              <a:off x="4855209" y="4476591"/>
              <a:ext cx="301999" cy="213176"/>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8" name="Freeform 743"/>
            <p:cNvSpPr>
              <a:spLocks/>
            </p:cNvSpPr>
            <p:nvPr/>
          </p:nvSpPr>
          <p:spPr bwMode="auto">
            <a:xfrm>
              <a:off x="4519296" y="4172977"/>
              <a:ext cx="553935" cy="38920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49" name="Freeform 744"/>
            <p:cNvSpPr>
              <a:spLocks/>
            </p:cNvSpPr>
            <p:nvPr/>
          </p:nvSpPr>
          <p:spPr bwMode="auto">
            <a:xfrm>
              <a:off x="5019935" y="4182666"/>
              <a:ext cx="389208" cy="479646"/>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0" name="Freeform 745"/>
            <p:cNvSpPr>
              <a:spLocks/>
            </p:cNvSpPr>
            <p:nvPr/>
          </p:nvSpPr>
          <p:spPr bwMode="auto">
            <a:xfrm>
              <a:off x="5360695" y="4305404"/>
              <a:ext cx="151807" cy="137274"/>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1" name="Freeform 746"/>
            <p:cNvSpPr>
              <a:spLocks/>
            </p:cNvSpPr>
            <p:nvPr/>
          </p:nvSpPr>
          <p:spPr bwMode="auto">
            <a:xfrm>
              <a:off x="5281561" y="4371619"/>
              <a:ext cx="350447" cy="290694"/>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2" name="Freeform 747"/>
            <p:cNvSpPr>
              <a:spLocks/>
            </p:cNvSpPr>
            <p:nvPr/>
          </p:nvSpPr>
          <p:spPr bwMode="auto">
            <a:xfrm>
              <a:off x="5299326" y="4457212"/>
              <a:ext cx="411817" cy="39405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3" name="Freeform 748"/>
            <p:cNvSpPr>
              <a:spLocks/>
            </p:cNvSpPr>
            <p:nvPr/>
          </p:nvSpPr>
          <p:spPr bwMode="auto">
            <a:xfrm>
              <a:off x="5485048" y="4434602"/>
              <a:ext cx="41989" cy="51678"/>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4" name="Freeform 749"/>
            <p:cNvSpPr>
              <a:spLocks/>
            </p:cNvSpPr>
            <p:nvPr/>
          </p:nvSpPr>
          <p:spPr bwMode="auto">
            <a:xfrm>
              <a:off x="5200814" y="4642934"/>
              <a:ext cx="122737" cy="132428"/>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5" name="Freeform 750"/>
            <p:cNvSpPr>
              <a:spLocks/>
            </p:cNvSpPr>
            <p:nvPr/>
          </p:nvSpPr>
          <p:spPr bwMode="auto">
            <a:xfrm>
              <a:off x="5186278" y="4794740"/>
              <a:ext cx="46834" cy="46834"/>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6" name="Freeform 751"/>
            <p:cNvSpPr>
              <a:spLocks/>
            </p:cNvSpPr>
            <p:nvPr/>
          </p:nvSpPr>
          <p:spPr bwMode="auto">
            <a:xfrm>
              <a:off x="5186278" y="4765671"/>
              <a:ext cx="51678" cy="43604"/>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7" name="Freeform 752"/>
            <p:cNvSpPr>
              <a:spLocks/>
            </p:cNvSpPr>
            <p:nvPr/>
          </p:nvSpPr>
          <p:spPr bwMode="auto">
            <a:xfrm>
              <a:off x="5195968" y="4751136"/>
              <a:ext cx="255165" cy="27615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8" name="Freeform 753"/>
            <p:cNvSpPr>
              <a:spLocks/>
            </p:cNvSpPr>
            <p:nvPr/>
          </p:nvSpPr>
          <p:spPr bwMode="auto">
            <a:xfrm>
              <a:off x="4732473" y="4684922"/>
              <a:ext cx="127582" cy="146963"/>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59" name="Freeform 754"/>
            <p:cNvSpPr>
              <a:spLocks/>
            </p:cNvSpPr>
            <p:nvPr/>
          </p:nvSpPr>
          <p:spPr bwMode="auto">
            <a:xfrm>
              <a:off x="4740546" y="4684922"/>
              <a:ext cx="53294" cy="33914"/>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0" name="Freeform 755"/>
            <p:cNvSpPr>
              <a:spLocks/>
            </p:cNvSpPr>
            <p:nvPr/>
          </p:nvSpPr>
          <p:spPr bwMode="auto">
            <a:xfrm>
              <a:off x="4722781" y="4429758"/>
              <a:ext cx="174417" cy="269700"/>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1" name="Freeform 756"/>
            <p:cNvSpPr>
              <a:spLocks/>
            </p:cNvSpPr>
            <p:nvPr/>
          </p:nvSpPr>
          <p:spPr bwMode="auto">
            <a:xfrm>
              <a:off x="4537062" y="4442678"/>
              <a:ext cx="71059" cy="146963"/>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2" name="Freeform 757"/>
            <p:cNvSpPr>
              <a:spLocks/>
            </p:cNvSpPr>
            <p:nvPr/>
          </p:nvSpPr>
          <p:spPr bwMode="auto">
            <a:xfrm>
              <a:off x="4585511" y="4405531"/>
              <a:ext cx="279390" cy="242245"/>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3" name="Freeform 758"/>
            <p:cNvSpPr>
              <a:spLocks/>
            </p:cNvSpPr>
            <p:nvPr/>
          </p:nvSpPr>
          <p:spPr bwMode="auto">
            <a:xfrm>
              <a:off x="4385254" y="4376461"/>
              <a:ext cx="200256" cy="142117"/>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4" name="Freeform 759"/>
            <p:cNvSpPr>
              <a:spLocks/>
            </p:cNvSpPr>
            <p:nvPr/>
          </p:nvSpPr>
          <p:spPr bwMode="auto">
            <a:xfrm>
              <a:off x="4519297" y="4481435"/>
              <a:ext cx="46834" cy="113049"/>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5" name="Freeform 760"/>
            <p:cNvSpPr>
              <a:spLocks/>
            </p:cNvSpPr>
            <p:nvPr/>
          </p:nvSpPr>
          <p:spPr bwMode="auto">
            <a:xfrm>
              <a:off x="4315810" y="4486280"/>
              <a:ext cx="150191" cy="146963"/>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6" name="Freeform 761"/>
            <p:cNvSpPr>
              <a:spLocks/>
            </p:cNvSpPr>
            <p:nvPr/>
          </p:nvSpPr>
          <p:spPr bwMode="auto">
            <a:xfrm>
              <a:off x="4443394" y="4481435"/>
              <a:ext cx="108204" cy="142117"/>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7" name="Freeform 762"/>
            <p:cNvSpPr>
              <a:spLocks/>
            </p:cNvSpPr>
            <p:nvPr/>
          </p:nvSpPr>
          <p:spPr bwMode="auto">
            <a:xfrm>
              <a:off x="4205993" y="4495969"/>
              <a:ext cx="71059" cy="85593"/>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8" name="Freeform 763"/>
            <p:cNvSpPr>
              <a:spLocks/>
            </p:cNvSpPr>
            <p:nvPr/>
          </p:nvSpPr>
          <p:spPr bwMode="auto">
            <a:xfrm>
              <a:off x="4247982" y="4533115"/>
              <a:ext cx="104973" cy="100129"/>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69" name="Freeform 764"/>
            <p:cNvSpPr>
              <a:spLocks/>
            </p:cNvSpPr>
            <p:nvPr/>
          </p:nvSpPr>
          <p:spPr bwMode="auto">
            <a:xfrm>
              <a:off x="4173693" y="4437832"/>
              <a:ext cx="164727" cy="13888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0" name="Freeform 765"/>
            <p:cNvSpPr>
              <a:spLocks/>
            </p:cNvSpPr>
            <p:nvPr/>
          </p:nvSpPr>
          <p:spPr bwMode="auto">
            <a:xfrm>
              <a:off x="4130090" y="4442678"/>
              <a:ext cx="75904" cy="33914"/>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1" name="Freeform 766"/>
            <p:cNvSpPr>
              <a:spLocks/>
            </p:cNvSpPr>
            <p:nvPr/>
          </p:nvSpPr>
          <p:spPr bwMode="auto">
            <a:xfrm>
              <a:off x="4125244" y="4410377"/>
              <a:ext cx="71059" cy="19380"/>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2" name="Freeform 767"/>
            <p:cNvSpPr>
              <a:spLocks/>
            </p:cNvSpPr>
            <p:nvPr/>
          </p:nvSpPr>
          <p:spPr bwMode="auto">
            <a:xfrm>
              <a:off x="4115554" y="4077695"/>
              <a:ext cx="284234" cy="322992"/>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3" name="Freeform 768"/>
            <p:cNvSpPr>
              <a:spLocks/>
            </p:cNvSpPr>
            <p:nvPr/>
          </p:nvSpPr>
          <p:spPr bwMode="auto">
            <a:xfrm>
              <a:off x="4115554" y="4344163"/>
              <a:ext cx="137272" cy="108204"/>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4" name="Freeform 769"/>
            <p:cNvSpPr>
              <a:spLocks/>
            </p:cNvSpPr>
            <p:nvPr/>
          </p:nvSpPr>
          <p:spPr bwMode="auto">
            <a:xfrm>
              <a:off x="4235062" y="4130987"/>
              <a:ext cx="397282" cy="369829"/>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5" name="Freeform 770"/>
            <p:cNvSpPr>
              <a:spLocks/>
            </p:cNvSpPr>
            <p:nvPr/>
          </p:nvSpPr>
          <p:spPr bwMode="auto">
            <a:xfrm>
              <a:off x="5086150" y="3959799"/>
              <a:ext cx="261625" cy="255165"/>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6" name="Freeform 771"/>
            <p:cNvSpPr>
              <a:spLocks/>
            </p:cNvSpPr>
            <p:nvPr/>
          </p:nvSpPr>
          <p:spPr bwMode="auto">
            <a:xfrm>
              <a:off x="4698557" y="3812840"/>
              <a:ext cx="95285" cy="184107"/>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7" name="Freeform 772"/>
            <p:cNvSpPr>
              <a:spLocks/>
            </p:cNvSpPr>
            <p:nvPr/>
          </p:nvSpPr>
          <p:spPr bwMode="auto">
            <a:xfrm>
              <a:off x="4740548" y="3921041"/>
              <a:ext cx="360138" cy="347219"/>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8" name="Freeform 773"/>
            <p:cNvSpPr>
              <a:spLocks/>
            </p:cNvSpPr>
            <p:nvPr/>
          </p:nvSpPr>
          <p:spPr bwMode="auto">
            <a:xfrm>
              <a:off x="4120400" y="4068005"/>
              <a:ext cx="198641" cy="161498"/>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79" name="Freeform 774"/>
            <p:cNvSpPr>
              <a:spLocks/>
            </p:cNvSpPr>
            <p:nvPr/>
          </p:nvSpPr>
          <p:spPr bwMode="auto">
            <a:xfrm>
              <a:off x="4215682" y="3840293"/>
              <a:ext cx="284234" cy="227712"/>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80" name="Freeform 775"/>
            <p:cNvSpPr>
              <a:spLocks/>
            </p:cNvSpPr>
            <p:nvPr/>
          </p:nvSpPr>
          <p:spPr bwMode="auto">
            <a:xfrm>
              <a:off x="4315811" y="3817683"/>
              <a:ext cx="490950" cy="468341"/>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sp>
          <p:nvSpPr>
            <p:cNvPr id="281" name="Freeform 776"/>
            <p:cNvSpPr>
              <a:spLocks/>
            </p:cNvSpPr>
            <p:nvPr/>
          </p:nvSpPr>
          <p:spPr bwMode="auto">
            <a:xfrm>
              <a:off x="2794510" y="2042835"/>
              <a:ext cx="1445396" cy="1077184"/>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Lato" panose="020F0502020204030203" pitchFamily="34" charset="0"/>
                <a:ea typeface="Lato" panose="020F0502020204030203" pitchFamily="34" charset="0"/>
                <a:cs typeface="Lato" panose="020F0502020204030203" pitchFamily="34" charset="0"/>
              </a:endParaRPr>
            </a:p>
          </p:txBody>
        </p:sp>
      </p:grpSp>
      <p:sp>
        <p:nvSpPr>
          <p:cNvPr id="300" name="TextBox 299">
            <a:extLst>
              <a:ext uri="{FF2B5EF4-FFF2-40B4-BE49-F238E27FC236}">
                <a16:creationId xmlns:a16="http://schemas.microsoft.com/office/drawing/2014/main" id="{69132724-D654-4A66-8A81-75AA899025D6}"/>
              </a:ext>
            </a:extLst>
          </p:cNvPr>
          <p:cNvSpPr txBox="1"/>
          <p:nvPr/>
        </p:nvSpPr>
        <p:spPr>
          <a:xfrm>
            <a:off x="0" y="2523357"/>
            <a:ext cx="12192000" cy="738664"/>
          </a:xfrm>
          <a:prstGeom prst="rect">
            <a:avLst/>
          </a:prstGeom>
          <a:noFill/>
        </p:spPr>
        <p:txBody>
          <a:bodyPr wrap="square" lIns="0" tIns="0" rIns="0" bIns="0" rtlCol="0">
            <a:spAutoFit/>
          </a:bodyPr>
          <a:lstStyle/>
          <a:p>
            <a:pPr algn="ctr"/>
            <a:r>
              <a:rPr lang="en-US" sz="4800" dirty="0">
                <a:latin typeface="Roboto" pitchFamily="2" charset="0"/>
                <a:ea typeface="Roboto" pitchFamily="2" charset="0"/>
                <a:cs typeface="Lato Bold" panose="020F0502020204030203" pitchFamily="34" charset="0"/>
              </a:rPr>
              <a:t>The World Runs On Us</a:t>
            </a:r>
          </a:p>
        </p:txBody>
      </p:sp>
      <p:pic>
        <p:nvPicPr>
          <p:cNvPr id="284" name="Picture 283">
            <a:extLst>
              <a:ext uri="{FF2B5EF4-FFF2-40B4-BE49-F238E27FC236}">
                <a16:creationId xmlns:a16="http://schemas.microsoft.com/office/drawing/2014/main" id="{B55BFF7A-394F-4551-A82D-F75DB8D381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2888" y="190926"/>
            <a:ext cx="4045390" cy="2445238"/>
          </a:xfrm>
          <a:prstGeom prst="rect">
            <a:avLst/>
          </a:prstGeom>
        </p:spPr>
      </p:pic>
    </p:spTree>
    <p:extLst>
      <p:ext uri="{BB962C8B-B14F-4D97-AF65-F5344CB8AC3E}">
        <p14:creationId xmlns:p14="http://schemas.microsoft.com/office/powerpoint/2010/main" val="4190170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26550AA1-8CEA-496C-95AC-9204763D1D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1725" b="31725"/>
          <a:stretch>
            <a:fillRect/>
          </a:stretch>
        </p:blipFill>
        <p:spPr/>
      </p:pic>
      <p:sp>
        <p:nvSpPr>
          <p:cNvPr id="6" name="Rectangle 5"/>
          <p:cNvSpPr/>
          <p:nvPr/>
        </p:nvSpPr>
        <p:spPr>
          <a:xfrm>
            <a:off x="0" y="0"/>
            <a:ext cx="7625165" cy="4455887"/>
          </a:xfrm>
          <a:prstGeom prst="rect">
            <a:avLst/>
          </a:prstGeom>
          <a:solidFill>
            <a:schemeClr val="tx1">
              <a:lumMod val="95000"/>
              <a:lumOff val="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Myriad Pro Light"/>
              <a:ea typeface="+mn-ea"/>
              <a:cs typeface="+mn-cs"/>
            </a:endParaRPr>
          </a:p>
        </p:txBody>
      </p:sp>
      <p:pic>
        <p:nvPicPr>
          <p:cNvPr id="8" name="Picture 7">
            <a:extLst>
              <a:ext uri="{FF2B5EF4-FFF2-40B4-BE49-F238E27FC236}">
                <a16:creationId xmlns:a16="http://schemas.microsoft.com/office/drawing/2014/main" id="{E8E83B90-2EDB-4618-88C2-1106025CF8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399940"/>
            <a:ext cx="1937223" cy="1320869"/>
          </a:xfrm>
          <a:prstGeom prst="rect">
            <a:avLst/>
          </a:prstGeom>
          <a:ln>
            <a:solidFill>
              <a:schemeClr val="tx1"/>
            </a:solid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6A0A013-B500-44E2-BAEF-46C78B855D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2718" y="5399677"/>
            <a:ext cx="2046582" cy="1324039"/>
          </a:xfrm>
          <a:prstGeom prst="rect">
            <a:avLst/>
          </a:prstGeom>
          <a:ln>
            <a:solidFill>
              <a:schemeClr val="tx1"/>
            </a:solidFill>
          </a:ln>
        </p:spPr>
      </p:pic>
      <p:pic>
        <p:nvPicPr>
          <p:cNvPr id="10" name="Picture 9">
            <a:extLst>
              <a:ext uri="{FF2B5EF4-FFF2-40B4-BE49-F238E27FC236}">
                <a16:creationId xmlns:a16="http://schemas.microsoft.com/office/drawing/2014/main" id="{41FC0F0F-D281-4CAA-A7BB-2924BE587E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496" y="5390940"/>
            <a:ext cx="1985484" cy="1324039"/>
          </a:xfrm>
          <a:prstGeom prst="rect">
            <a:avLst/>
          </a:prstGeom>
          <a:ln>
            <a:solidFill>
              <a:schemeClr val="tx1"/>
            </a:solidFill>
          </a:ln>
        </p:spPr>
      </p:pic>
      <p:pic>
        <p:nvPicPr>
          <p:cNvPr id="11" name="Picture 10">
            <a:extLst>
              <a:ext uri="{FF2B5EF4-FFF2-40B4-BE49-F238E27FC236}">
                <a16:creationId xmlns:a16="http://schemas.microsoft.com/office/drawing/2014/main" id="{705146A8-AD96-4623-AC83-38057C900D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16924" y="5399577"/>
            <a:ext cx="2064446" cy="1329850"/>
          </a:xfrm>
          <a:prstGeom prst="rect">
            <a:avLst/>
          </a:prstGeom>
          <a:ln>
            <a:solidFill>
              <a:schemeClr val="tx1"/>
            </a:solid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8586FA4-3E70-41F4-B38D-A695A2DD3F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19523" y="5390571"/>
            <a:ext cx="2101562" cy="1333145"/>
          </a:xfrm>
          <a:prstGeom prst="rect">
            <a:avLst/>
          </a:prstGeom>
          <a:ln>
            <a:solidFill>
              <a:schemeClr val="tx1"/>
            </a:solidFill>
          </a:ln>
        </p:spPr>
      </p:pic>
      <p:pic>
        <p:nvPicPr>
          <p:cNvPr id="13" name="Picture 12">
            <a:extLst>
              <a:ext uri="{FF2B5EF4-FFF2-40B4-BE49-F238E27FC236}">
                <a16:creationId xmlns:a16="http://schemas.microsoft.com/office/drawing/2014/main" id="{D21E7E54-7DED-419B-83F2-54EBE246EE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68258" y="5390449"/>
            <a:ext cx="2223742" cy="1336188"/>
          </a:xfrm>
          <a:prstGeom prst="rect">
            <a:avLst/>
          </a:prstGeom>
          <a:ln>
            <a:solidFill>
              <a:schemeClr val="tx1"/>
            </a:solidFill>
          </a:ln>
        </p:spPr>
      </p:pic>
      <p:sp>
        <p:nvSpPr>
          <p:cNvPr id="2" name="Rectangle 1">
            <a:extLst>
              <a:ext uri="{FF2B5EF4-FFF2-40B4-BE49-F238E27FC236}">
                <a16:creationId xmlns:a16="http://schemas.microsoft.com/office/drawing/2014/main" id="{22A7EC78-E22A-4C54-AE1A-4E22094313FF}"/>
              </a:ext>
            </a:extLst>
          </p:cNvPr>
          <p:cNvSpPr/>
          <p:nvPr/>
        </p:nvSpPr>
        <p:spPr>
          <a:xfrm>
            <a:off x="379092" y="4600002"/>
            <a:ext cx="11583216"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6">
                    <a:lumMod val="50000"/>
                  </a:schemeClr>
                </a:solidFill>
                <a:effectLst/>
                <a:uLnTx/>
                <a:uFillTx/>
                <a:latin typeface="Myriad Pro"/>
                <a:ea typeface="+mn-ea"/>
                <a:cs typeface="+mn-cs"/>
              </a:rPr>
              <a:t>With more than 30 years of experience in the business of distribution and supply of industrial materials for various industries such as</a:t>
            </a:r>
          </a:p>
        </p:txBody>
      </p:sp>
      <p:sp>
        <p:nvSpPr>
          <p:cNvPr id="3" name="Rectangle 2">
            <a:extLst>
              <a:ext uri="{FF2B5EF4-FFF2-40B4-BE49-F238E27FC236}">
                <a16:creationId xmlns:a16="http://schemas.microsoft.com/office/drawing/2014/main" id="{2BE57453-653E-4D98-A08A-CA0F6371AF71}"/>
              </a:ext>
            </a:extLst>
          </p:cNvPr>
          <p:cNvSpPr/>
          <p:nvPr/>
        </p:nvSpPr>
        <p:spPr>
          <a:xfrm>
            <a:off x="0" y="5375295"/>
            <a:ext cx="12192000" cy="45719"/>
          </a:xfrm>
          <a:prstGeom prst="rect">
            <a:avLst/>
          </a:prstGeom>
          <a:solidFill>
            <a:schemeClr val="bg1">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50000"/>
                </a:srgbClr>
              </a:solidFill>
              <a:effectLst/>
              <a:uLnTx/>
              <a:uFillTx/>
              <a:latin typeface="Myriad Pro Light"/>
              <a:ea typeface="+mn-ea"/>
              <a:cs typeface="+mn-cs"/>
            </a:endParaRPr>
          </a:p>
        </p:txBody>
      </p:sp>
      <p:sp>
        <p:nvSpPr>
          <p:cNvPr id="16" name="Rectangle 15">
            <a:extLst>
              <a:ext uri="{FF2B5EF4-FFF2-40B4-BE49-F238E27FC236}">
                <a16:creationId xmlns:a16="http://schemas.microsoft.com/office/drawing/2014/main" id="{47D50BAD-8F6E-4608-AB83-80280095C66F}"/>
              </a:ext>
            </a:extLst>
          </p:cNvPr>
          <p:cNvSpPr/>
          <p:nvPr/>
        </p:nvSpPr>
        <p:spPr>
          <a:xfrm>
            <a:off x="0" y="6714240"/>
            <a:ext cx="12192000" cy="45719"/>
          </a:xfrm>
          <a:prstGeom prst="rect">
            <a:avLst/>
          </a:prstGeom>
          <a:solidFill>
            <a:schemeClr val="bg1">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yriad Pro Light"/>
              <a:ea typeface="+mn-ea"/>
              <a:cs typeface="+mn-cs"/>
            </a:endParaRPr>
          </a:p>
        </p:txBody>
      </p:sp>
      <p:sp>
        <p:nvSpPr>
          <p:cNvPr id="4" name="TextBox 3">
            <a:extLst>
              <a:ext uri="{FF2B5EF4-FFF2-40B4-BE49-F238E27FC236}">
                <a16:creationId xmlns:a16="http://schemas.microsoft.com/office/drawing/2014/main" id="{8335C85B-D5DB-4AA6-94D8-DBD95F5DD00F}"/>
              </a:ext>
            </a:extLst>
          </p:cNvPr>
          <p:cNvSpPr txBox="1"/>
          <p:nvPr/>
        </p:nvSpPr>
        <p:spPr>
          <a:xfrm>
            <a:off x="117855" y="460584"/>
            <a:ext cx="7689725"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23665">
                    <a:lumMod val="50000"/>
                  </a:srgbClr>
                </a:solidFill>
                <a:effectLst/>
                <a:uLnTx/>
                <a:uFillTx/>
                <a:latin typeface="Myriad Pro"/>
                <a:ea typeface="+mn-ea"/>
                <a:cs typeface="+mn-cs"/>
              </a:rPr>
              <a:t>OIL &amp; GAS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23665">
                  <a:lumMod val="50000"/>
                </a:srgbClr>
              </a:solidFill>
              <a:effectLst/>
              <a:uLnTx/>
              <a:uFillTx/>
              <a:latin typeface="Myriad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23665">
                    <a:lumMod val="50000"/>
                  </a:srgbClr>
                </a:solidFill>
                <a:effectLst/>
                <a:uLnTx/>
                <a:uFillTx/>
                <a:latin typeface="Myriad Pro"/>
                <a:ea typeface="+mn-ea"/>
                <a:cs typeface="+mn-cs"/>
              </a:rPr>
              <a:t>PETROCHEMICAL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23665">
                  <a:lumMod val="50000"/>
                </a:srgbClr>
              </a:solidFill>
              <a:effectLst/>
              <a:uLnTx/>
              <a:uFillTx/>
              <a:latin typeface="Myriad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23665">
                    <a:lumMod val="50000"/>
                  </a:srgbClr>
                </a:solidFill>
                <a:effectLst/>
                <a:uLnTx/>
                <a:uFillTx/>
                <a:latin typeface="Myriad Pro"/>
                <a:ea typeface="+mn-ea"/>
                <a:cs typeface="+mn-cs"/>
              </a:rPr>
              <a:t>ELECTRIC GENERATION AND TRANSMISION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23665">
                  <a:lumMod val="50000"/>
                </a:srgbClr>
              </a:solidFill>
              <a:effectLst/>
              <a:uLnTx/>
              <a:uFillTx/>
              <a:latin typeface="Myriad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23665">
                    <a:lumMod val="50000"/>
                  </a:srgbClr>
                </a:solidFill>
                <a:effectLst/>
                <a:uLnTx/>
                <a:uFillTx/>
                <a:latin typeface="Myriad Pro"/>
                <a:ea typeface="+mn-ea"/>
                <a:cs typeface="+mn-cs"/>
              </a:rPr>
              <a:t>WATER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23665">
                  <a:lumMod val="50000"/>
                </a:srgbClr>
              </a:solidFill>
              <a:effectLst/>
              <a:uLnTx/>
              <a:uFillTx/>
              <a:latin typeface="Myriad 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23665">
                    <a:lumMod val="50000"/>
                  </a:srgbClr>
                </a:solidFill>
                <a:effectLst/>
                <a:uLnTx/>
                <a:uFillTx/>
                <a:latin typeface="Myriad Pro"/>
                <a:ea typeface="+mn-ea"/>
                <a:cs typeface="+mn-cs"/>
              </a:rPr>
              <a:t>IRON, STEEL AND ALUMINUM INDUSTRIES</a:t>
            </a:r>
          </a:p>
        </p:txBody>
      </p:sp>
      <p:sp>
        <p:nvSpPr>
          <p:cNvPr id="28" name="Rectangle 27">
            <a:extLst>
              <a:ext uri="{FF2B5EF4-FFF2-40B4-BE49-F238E27FC236}">
                <a16:creationId xmlns:a16="http://schemas.microsoft.com/office/drawing/2014/main" id="{3EC6763A-F002-4CAB-B317-3B9654307058}"/>
              </a:ext>
            </a:extLst>
          </p:cNvPr>
          <p:cNvSpPr/>
          <p:nvPr/>
        </p:nvSpPr>
        <p:spPr>
          <a:xfrm>
            <a:off x="8366573" y="3183532"/>
            <a:ext cx="2927404"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Myriad Pro Light"/>
                <a:ea typeface="+mn-ea"/>
                <a:cs typeface="+mn-cs"/>
              </a:rPr>
              <a:t>Global Solutions</a:t>
            </a:r>
          </a:p>
        </p:txBody>
      </p:sp>
      <p:pic>
        <p:nvPicPr>
          <p:cNvPr id="17" name="Picture 16">
            <a:extLst>
              <a:ext uri="{FF2B5EF4-FFF2-40B4-BE49-F238E27FC236}">
                <a16:creationId xmlns:a16="http://schemas.microsoft.com/office/drawing/2014/main" id="{BD55EA4E-F2D5-4546-A81A-5ABEFBEBE27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7580" y="745633"/>
            <a:ext cx="4045390" cy="2445238"/>
          </a:xfrm>
          <a:prstGeom prst="rect">
            <a:avLst/>
          </a:prstGeom>
        </p:spPr>
      </p:pic>
    </p:spTree>
    <p:extLst>
      <p:ext uri="{BB962C8B-B14F-4D97-AF65-F5344CB8AC3E}">
        <p14:creationId xmlns:p14="http://schemas.microsoft.com/office/powerpoint/2010/main" val="9453882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F46FAE35-BE07-4A45-8F75-54D3EAAD8A5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5553" b="15553"/>
          <a:stretch>
            <a:fillRect/>
          </a:stretch>
        </p:blipFill>
        <p:spPr/>
      </p:pic>
      <p:pic>
        <p:nvPicPr>
          <p:cNvPr id="5" name="Picture Placeholder 4"/>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t="1479" b="1479"/>
          <a:stretch>
            <a:fillRect/>
          </a:stretch>
        </p:blipFill>
        <p:spPr/>
      </p:pic>
      <p:sp>
        <p:nvSpPr>
          <p:cNvPr id="7" name="Rectangle 6"/>
          <p:cNvSpPr/>
          <p:nvPr/>
        </p:nvSpPr>
        <p:spPr>
          <a:xfrm>
            <a:off x="3311074" y="-1"/>
            <a:ext cx="5544456" cy="4190999"/>
          </a:xfrm>
          <a:prstGeom prst="rect">
            <a:avLst/>
          </a:prstGeom>
          <a:solidFill>
            <a:schemeClr val="tx1">
              <a:lumMod val="95000"/>
              <a:lumOff val="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Myriad Pro Light"/>
              <a:ea typeface="+mn-ea"/>
              <a:cs typeface="+mn-cs"/>
            </a:endParaRPr>
          </a:p>
        </p:txBody>
      </p:sp>
      <p:sp>
        <p:nvSpPr>
          <p:cNvPr id="3" name="Rectangle 2">
            <a:extLst>
              <a:ext uri="{FF2B5EF4-FFF2-40B4-BE49-F238E27FC236}">
                <a16:creationId xmlns:a16="http://schemas.microsoft.com/office/drawing/2014/main" id="{050403D3-17A9-4766-A14E-BF9F162BDE31}"/>
              </a:ext>
            </a:extLst>
          </p:cNvPr>
          <p:cNvSpPr/>
          <p:nvPr/>
        </p:nvSpPr>
        <p:spPr>
          <a:xfrm>
            <a:off x="456475" y="4396697"/>
            <a:ext cx="1157276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Myriad Pro Light"/>
                <a:ea typeface="+mn-ea"/>
                <a:cs typeface="+mn-cs"/>
              </a:rPr>
              <a:t>We have Direct access to numerous US manufacturers of oils and petrochemical supplies. </a:t>
            </a:r>
          </a:p>
        </p:txBody>
      </p:sp>
      <p:sp>
        <p:nvSpPr>
          <p:cNvPr id="4" name="Rectangle 3">
            <a:extLst>
              <a:ext uri="{FF2B5EF4-FFF2-40B4-BE49-F238E27FC236}">
                <a16:creationId xmlns:a16="http://schemas.microsoft.com/office/drawing/2014/main" id="{279282D0-DD69-4BDE-BA8A-449AA9BFC72C}"/>
              </a:ext>
            </a:extLst>
          </p:cNvPr>
          <p:cNvSpPr/>
          <p:nvPr/>
        </p:nvSpPr>
        <p:spPr>
          <a:xfrm>
            <a:off x="456475" y="4971726"/>
            <a:ext cx="114662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Myriad Pro Light"/>
                <a:ea typeface="+mn-ea"/>
                <a:cs typeface="+mn-cs"/>
              </a:rPr>
              <a:t>Our sales and service team is experienced in exporting various goods to Latin American and West Africa Markets. Our office is located in one of the busiest US sea ports, Houston Texas.</a:t>
            </a:r>
          </a:p>
        </p:txBody>
      </p:sp>
      <p:sp>
        <p:nvSpPr>
          <p:cNvPr id="8" name="Rectangle 7">
            <a:extLst>
              <a:ext uri="{FF2B5EF4-FFF2-40B4-BE49-F238E27FC236}">
                <a16:creationId xmlns:a16="http://schemas.microsoft.com/office/drawing/2014/main" id="{70B1BE3C-3BCF-456B-9041-3B36EC62235D}"/>
              </a:ext>
            </a:extLst>
          </p:cNvPr>
          <p:cNvSpPr/>
          <p:nvPr/>
        </p:nvSpPr>
        <p:spPr>
          <a:xfrm>
            <a:off x="456475" y="5823754"/>
            <a:ext cx="114662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Myriad Pro Light"/>
                <a:ea typeface="+mn-ea"/>
                <a:cs typeface="+mn-cs"/>
              </a:rPr>
              <a:t>Our services include corresponding with several manufacturers to obtain quotes for comparison so that we can offer our customers quality products at the right price.</a:t>
            </a:r>
          </a:p>
        </p:txBody>
      </p:sp>
      <p:sp>
        <p:nvSpPr>
          <p:cNvPr id="13" name="Rectangle 12">
            <a:extLst>
              <a:ext uri="{FF2B5EF4-FFF2-40B4-BE49-F238E27FC236}">
                <a16:creationId xmlns:a16="http://schemas.microsoft.com/office/drawing/2014/main" id="{A1B01AB3-791A-4080-A114-48DE8FDBCBBA}"/>
              </a:ext>
            </a:extLst>
          </p:cNvPr>
          <p:cNvSpPr/>
          <p:nvPr/>
        </p:nvSpPr>
        <p:spPr>
          <a:xfrm>
            <a:off x="3311074" y="3259596"/>
            <a:ext cx="5544456"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023665"/>
                </a:solidFill>
                <a:effectLst>
                  <a:innerShdw blurRad="69850" dist="43180" dir="5400000">
                    <a:srgbClr val="000000">
                      <a:alpha val="65000"/>
                    </a:srgbClr>
                  </a:innerShdw>
                </a:effectLst>
                <a:uLnTx/>
                <a:uFillTx/>
                <a:latin typeface="Myriad Pro"/>
                <a:ea typeface="+mn-ea"/>
                <a:cs typeface="+mn-cs"/>
              </a:rPr>
              <a:t>To deliver high quality products and services to our customers</a:t>
            </a:r>
            <a:r>
              <a:rPr kumimoji="0" lang="en-US" sz="3200" b="1" i="0" u="none" strike="noStrike" kern="1200" cap="none" spc="0" normalizeH="0" baseline="0" noProof="0" dirty="0">
                <a:ln w="1905"/>
                <a:solidFill>
                  <a:srgbClr val="023665"/>
                </a:solidFill>
                <a:effectLst>
                  <a:innerShdw blurRad="69850" dist="43180" dir="5400000">
                    <a:srgbClr val="000000">
                      <a:alpha val="65000"/>
                    </a:srgbClr>
                  </a:innerShdw>
                </a:effectLst>
                <a:uLnTx/>
                <a:uFillTx/>
                <a:latin typeface="Myriad Pro"/>
                <a:ea typeface="+mn-ea"/>
                <a:cs typeface="+mn-cs"/>
              </a:rPr>
              <a:t>.</a:t>
            </a:r>
            <a:endParaRPr kumimoji="0" lang="en-US" sz="2400" b="0" i="0" u="none" strike="noStrike" kern="1200" cap="none" spc="0" normalizeH="0" baseline="0" noProof="0" dirty="0">
              <a:ln>
                <a:noFill/>
              </a:ln>
              <a:solidFill>
                <a:srgbClr val="023665"/>
              </a:solidFill>
              <a:effectLst/>
              <a:uLnTx/>
              <a:uFillTx/>
              <a:latin typeface="Myriad Pro"/>
              <a:ea typeface="+mn-ea"/>
              <a:cs typeface="+mn-cs"/>
            </a:endParaRPr>
          </a:p>
        </p:txBody>
      </p:sp>
      <p:pic>
        <p:nvPicPr>
          <p:cNvPr id="10" name="Picture 9">
            <a:extLst>
              <a:ext uri="{FF2B5EF4-FFF2-40B4-BE49-F238E27FC236}">
                <a16:creationId xmlns:a16="http://schemas.microsoft.com/office/drawing/2014/main" id="{1E1FDB09-750A-4236-85F3-E02980853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2888" y="190926"/>
            <a:ext cx="4045390" cy="2445238"/>
          </a:xfrm>
          <a:prstGeom prst="rect">
            <a:avLst/>
          </a:prstGeom>
        </p:spPr>
      </p:pic>
    </p:spTree>
    <p:extLst>
      <p:ext uri="{BB962C8B-B14F-4D97-AF65-F5344CB8AC3E}">
        <p14:creationId xmlns:p14="http://schemas.microsoft.com/office/powerpoint/2010/main" val="3455042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4765" r="4765"/>
          <a:stretch>
            <a:fillRect/>
          </a:stretch>
        </p:blipFill>
        <p:spPr/>
      </p:pic>
      <p:sp>
        <p:nvSpPr>
          <p:cNvPr id="2" name="Rectangle 1">
            <a:extLst>
              <a:ext uri="{FF2B5EF4-FFF2-40B4-BE49-F238E27FC236}">
                <a16:creationId xmlns:a16="http://schemas.microsoft.com/office/drawing/2014/main" id="{0EEF4313-0287-4C5A-A1FC-35751E71CDFA}"/>
              </a:ext>
            </a:extLst>
          </p:cNvPr>
          <p:cNvSpPr/>
          <p:nvPr/>
        </p:nvSpPr>
        <p:spPr>
          <a:xfrm>
            <a:off x="240870" y="357641"/>
            <a:ext cx="4166461"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yriad Pro"/>
                <a:ea typeface="+mn-ea"/>
                <a:cs typeface="+mn-cs"/>
              </a:rPr>
              <a:t>Our familiarity with US manufacturers enables us to maneuver without limitations from a lack of communicating directly with the producers. </a:t>
            </a:r>
          </a:p>
        </p:txBody>
      </p:sp>
      <p:sp>
        <p:nvSpPr>
          <p:cNvPr id="6" name="Rectangle 5">
            <a:extLst>
              <a:ext uri="{FF2B5EF4-FFF2-40B4-BE49-F238E27FC236}">
                <a16:creationId xmlns:a16="http://schemas.microsoft.com/office/drawing/2014/main" id="{3EAE710F-CB75-4FF1-9FB9-7CC68B544A72}"/>
              </a:ext>
            </a:extLst>
          </p:cNvPr>
          <p:cNvSpPr/>
          <p:nvPr/>
        </p:nvSpPr>
        <p:spPr>
          <a:xfrm>
            <a:off x="4899402" y="3595550"/>
            <a:ext cx="704139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yriad Pro"/>
                <a:ea typeface="+mn-ea"/>
                <a:cs typeface="+mn-cs"/>
              </a:rPr>
              <a:t>Our quotations are routinely complete enabling our customers to have confidence in the decision they make to proceed with an order.</a:t>
            </a:r>
          </a:p>
        </p:txBody>
      </p:sp>
      <p:pic>
        <p:nvPicPr>
          <p:cNvPr id="12" name="Picture Placeholder 11">
            <a:extLst>
              <a:ext uri="{FF2B5EF4-FFF2-40B4-BE49-F238E27FC236}">
                <a16:creationId xmlns:a16="http://schemas.microsoft.com/office/drawing/2014/main" id="{CC80B59F-8E0A-45DD-96E4-44C3D1D5A6C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909" b="15909"/>
          <a:stretch>
            <a:fillRect/>
          </a:stretch>
        </p:blipFill>
        <p:spPr/>
      </p:pic>
      <p:pic>
        <p:nvPicPr>
          <p:cNvPr id="7" name="Picture 6">
            <a:extLst>
              <a:ext uri="{FF2B5EF4-FFF2-40B4-BE49-F238E27FC236}">
                <a16:creationId xmlns:a16="http://schemas.microsoft.com/office/drawing/2014/main" id="{696074C3-8E15-4962-9CAC-D8C314EDF4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5640" y="5143500"/>
            <a:ext cx="2177770" cy="1316354"/>
          </a:xfrm>
          <a:prstGeom prst="rect">
            <a:avLst/>
          </a:prstGeom>
        </p:spPr>
      </p:pic>
    </p:spTree>
    <p:extLst>
      <p:ext uri="{BB962C8B-B14F-4D97-AF65-F5344CB8AC3E}">
        <p14:creationId xmlns:p14="http://schemas.microsoft.com/office/powerpoint/2010/main" val="2448793649"/>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1064" b="11064"/>
          <a:stretch>
            <a:fillRect/>
          </a:stretch>
        </p:blipFill>
        <p:spPr>
          <a:xfrm>
            <a:off x="0" y="0"/>
            <a:ext cx="12192000" cy="6858000"/>
          </a:xfrm>
          <a:solidFill>
            <a:schemeClr val="bg1">
              <a:lumMod val="50000"/>
            </a:schemeClr>
          </a:solidFill>
        </p:spPr>
      </p:pic>
      <p:pic>
        <p:nvPicPr>
          <p:cNvPr id="7" name="Picture 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07573" y="321538"/>
            <a:ext cx="5017614" cy="1126051"/>
          </a:xfrm>
          <a:prstGeom prst="rect">
            <a:avLst/>
          </a:prstGeom>
        </p:spPr>
      </p:pic>
      <p:pic>
        <p:nvPicPr>
          <p:cNvPr id="3" name="Picture 2" descr="A close up of a flag&#10;&#10;Description automatically generated">
            <a:extLst>
              <a:ext uri="{FF2B5EF4-FFF2-40B4-BE49-F238E27FC236}">
                <a16:creationId xmlns:a16="http://schemas.microsoft.com/office/drawing/2014/main" id="{D22BF901-EF8D-4BBA-ADFF-B97F3A04E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691" y="4979201"/>
            <a:ext cx="1706399" cy="1393890"/>
          </a:xfrm>
          <a:prstGeom prst="rect">
            <a:avLst/>
          </a:prstGeom>
        </p:spPr>
      </p:pic>
      <p:sp>
        <p:nvSpPr>
          <p:cNvPr id="9" name="Rectangle 8">
            <a:extLst>
              <a:ext uri="{FF2B5EF4-FFF2-40B4-BE49-F238E27FC236}">
                <a16:creationId xmlns:a16="http://schemas.microsoft.com/office/drawing/2014/main" id="{D440A992-DB36-4335-87C8-CC56FF61D4E2}"/>
              </a:ext>
            </a:extLst>
          </p:cNvPr>
          <p:cNvSpPr/>
          <p:nvPr/>
        </p:nvSpPr>
        <p:spPr>
          <a:xfrm>
            <a:off x="3572358" y="4886211"/>
            <a:ext cx="7818895" cy="13363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 </a:t>
            </a:r>
          </a:p>
          <a:p>
            <a:r>
              <a:rPr lang="en-US" sz="1200" b="1" dirty="0">
                <a:solidFill>
                  <a:schemeClr val="tx1"/>
                </a:solidFill>
                <a:latin typeface="Roboto" panose="02000000000000000000" pitchFamily="2" charset="0"/>
                <a:ea typeface="Roboto" panose="02000000000000000000" pitchFamily="2" charset="0"/>
                <a:cs typeface="Roboto" panose="02000000000000000000" pitchFamily="2" charset="0"/>
              </a:rPr>
              <a:t>Carteroil USA is one of the largest independent lubricant distributors in the EE. UU.,  Central and South America. </a:t>
            </a:r>
          </a:p>
          <a:p>
            <a:endParaRPr lang="en-US" sz="1200" b="1"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Our portfolio includes leading national and global brands.</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Along with lubricants, we also offer products and customized solutions that help our customers maintain the health of their equipment, reduce unpredictable downtime, and extend the life of their machinery.</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We are committed to offering quality products at competitive prices.</a:t>
            </a:r>
          </a:p>
          <a:p>
            <a:pPr algn="ctr"/>
            <a:endParaRPr lang="en-US" dirty="0"/>
          </a:p>
        </p:txBody>
      </p:sp>
    </p:spTree>
    <p:extLst>
      <p:ext uri="{BB962C8B-B14F-4D97-AF65-F5344CB8AC3E}">
        <p14:creationId xmlns:p14="http://schemas.microsoft.com/office/powerpoint/2010/main" val="576199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12" name="Rectangle 11"/>
          <p:cNvSpPr/>
          <p:nvPr/>
        </p:nvSpPr>
        <p:spPr>
          <a:xfrm>
            <a:off x="604828" y="4527454"/>
            <a:ext cx="11282372" cy="56707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6">
                    <a:lumMod val="50000"/>
                  </a:schemeClr>
                </a:solidFill>
                <a:effectLst/>
                <a:uLnTx/>
                <a:uFillTx/>
                <a:latin typeface="Myriad Pro"/>
                <a:ea typeface="+mn-ea"/>
                <a:cs typeface="+mn-cs"/>
              </a:rPr>
              <a:t>Our sales staff specializes in negotiating pricing with manufacturers.</a:t>
            </a:r>
          </a:p>
        </p:txBody>
      </p:sp>
      <p:pic>
        <p:nvPicPr>
          <p:cNvPr id="7" name="Picture Placeholder 6"/>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pic>
        <p:nvPicPr>
          <p:cNvPr id="6" name="Picture Placeholder 5">
            <a:extLst>
              <a:ext uri="{FF2B5EF4-FFF2-40B4-BE49-F238E27FC236}">
                <a16:creationId xmlns:a16="http://schemas.microsoft.com/office/drawing/2014/main" id="{2F80B2EA-75B7-4B5A-B795-5BB93D803FE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8125" b="18125"/>
          <a:stretch>
            <a:fillRect/>
          </a:stretch>
        </p:blipFill>
        <p:spPr/>
      </p:pic>
    </p:spTree>
    <p:extLst>
      <p:ext uri="{BB962C8B-B14F-4D97-AF65-F5344CB8AC3E}">
        <p14:creationId xmlns:p14="http://schemas.microsoft.com/office/powerpoint/2010/main" val="694343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DD8FE4B-E046-472C-8129-E17A24B4A4F4}"/>
              </a:ext>
            </a:extLst>
          </p:cNvPr>
          <p:cNvSpPr/>
          <p:nvPr/>
        </p:nvSpPr>
        <p:spPr>
          <a:xfrm>
            <a:off x="863690" y="460883"/>
            <a:ext cx="10464620" cy="34163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chemeClr val="accent6">
                    <a:lumMod val="50000"/>
                  </a:schemeClr>
                </a:solidFill>
                <a:effectLst/>
                <a:uLnTx/>
                <a:uFillTx/>
                <a:latin typeface="inherit"/>
                <a:ea typeface="+mn-ea"/>
                <a:cs typeface="+mn-cs"/>
              </a:rPr>
              <a:t>With major project developments in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chemeClr val="accent6">
                    <a:lumMod val="50000"/>
                  </a:schemeClr>
                </a:solidFill>
                <a:effectLst/>
                <a:uLnTx/>
                <a:uFillTx/>
                <a:latin typeface="inherit"/>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chemeClr val="accent6">
                    <a:lumMod val="50000"/>
                  </a:schemeClr>
                </a:solidFill>
                <a:effectLst/>
                <a:uLnTx/>
                <a:uFillTx/>
                <a:latin typeface="inherit"/>
                <a:ea typeface="+mn-ea"/>
                <a:cs typeface="+mn-cs"/>
              </a:rPr>
              <a:t>-   Venezuela				- Mexico</a:t>
            </a: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US" altLang="en-US" sz="3200" b="0" i="0" u="none" strike="noStrike" kern="1200" cap="none" spc="0" normalizeH="0" baseline="0" noProof="0" dirty="0">
                <a:ln>
                  <a:noFill/>
                </a:ln>
                <a:solidFill>
                  <a:schemeClr val="accent6">
                    <a:lumMod val="50000"/>
                  </a:schemeClr>
                </a:solidFill>
                <a:effectLst/>
                <a:uLnTx/>
                <a:uFillTx/>
                <a:latin typeface="inherit"/>
                <a:ea typeface="+mn-ea"/>
                <a:cs typeface="+mn-cs"/>
              </a:rPr>
              <a:t>Colombia				- Caribbean Islands</a:t>
            </a: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lang="en-US" altLang="en-US" sz="3200" dirty="0">
                <a:solidFill>
                  <a:schemeClr val="accent6">
                    <a:lumMod val="50000"/>
                  </a:schemeClr>
                </a:solidFill>
                <a:latin typeface="inherit"/>
              </a:rPr>
              <a:t>Middle East				- USA</a:t>
            </a:r>
            <a:endParaRPr kumimoji="0" lang="en-US" altLang="en-US" sz="3200" b="0" i="0" u="none" strike="noStrike" kern="1200" cap="none" spc="0" normalizeH="0" baseline="0" noProof="0" dirty="0">
              <a:ln>
                <a:noFill/>
              </a:ln>
              <a:solidFill>
                <a:schemeClr val="accent6">
                  <a:lumMod val="50000"/>
                </a:schemeClr>
              </a:solidFill>
              <a:effectLst/>
              <a:uLnTx/>
              <a:uFillTx/>
              <a:latin typeface="inheri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1200" cap="none" spc="0" normalizeH="0" baseline="0" noProof="0" dirty="0">
              <a:ln>
                <a:noFill/>
              </a:ln>
              <a:solidFill>
                <a:schemeClr val="accent6">
                  <a:lumMod val="50000"/>
                </a:schemeClr>
              </a:solidFill>
              <a:effectLst/>
              <a:uLnTx/>
              <a:uFillTx/>
              <a:latin typeface="inheri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1200" cap="none" spc="0" normalizeH="0" baseline="0" noProof="0" dirty="0">
              <a:ln>
                <a:noFill/>
              </a:ln>
              <a:solidFill>
                <a:schemeClr val="accent6">
                  <a:lumMod val="50000"/>
                </a:schemeClr>
              </a:solidFill>
              <a:effectLst/>
              <a:uLnTx/>
              <a:uFillTx/>
              <a:latin typeface="inherit"/>
              <a:ea typeface="+mn-ea"/>
              <a:cs typeface="+mn-cs"/>
            </a:endParaRPr>
          </a:p>
        </p:txBody>
      </p:sp>
      <p:pic>
        <p:nvPicPr>
          <p:cNvPr id="40" name="Picture Placeholder 39">
            <a:extLst>
              <a:ext uri="{FF2B5EF4-FFF2-40B4-BE49-F238E27FC236}">
                <a16:creationId xmlns:a16="http://schemas.microsoft.com/office/drawing/2014/main" id="{455541D9-7794-4D92-9C5B-90CE6B648C8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281" b="14281"/>
          <a:stretch>
            <a:fillRect/>
          </a:stretch>
        </p:blipFill>
        <p:spPr>
          <a:xfrm>
            <a:off x="0" y="3067958"/>
            <a:ext cx="7580084" cy="3790042"/>
          </a:xfrm>
        </p:spPr>
      </p:pic>
      <p:pic>
        <p:nvPicPr>
          <p:cNvPr id="5" name="Picture 4">
            <a:extLst>
              <a:ext uri="{FF2B5EF4-FFF2-40B4-BE49-F238E27FC236}">
                <a16:creationId xmlns:a16="http://schemas.microsoft.com/office/drawing/2014/main" id="{2FD4E2B6-FD78-4ED2-B092-C921009E59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2780" y="3319820"/>
            <a:ext cx="4045390" cy="2445238"/>
          </a:xfrm>
          <a:prstGeom prst="rect">
            <a:avLst/>
          </a:prstGeom>
        </p:spPr>
      </p:pic>
    </p:spTree>
    <p:extLst>
      <p:ext uri="{BB962C8B-B14F-4D97-AF65-F5344CB8AC3E}">
        <p14:creationId xmlns:p14="http://schemas.microsoft.com/office/powerpoint/2010/main" val="4068302368"/>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8FECCF95-EC2B-4582-B992-E2298F26D656}"/>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6173" r="36173"/>
          <a:stretch>
            <a:fillRect/>
          </a:stretch>
        </p:blipFill>
        <p:spPr/>
      </p:pic>
      <p:pic>
        <p:nvPicPr>
          <p:cNvPr id="14" name="Picture Placeholder 13">
            <a:extLst>
              <a:ext uri="{FF2B5EF4-FFF2-40B4-BE49-F238E27FC236}">
                <a16:creationId xmlns:a16="http://schemas.microsoft.com/office/drawing/2014/main" id="{A968CE59-66A5-4FF0-956A-E7278FF48BD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36173" r="36173"/>
          <a:stretch>
            <a:fillRect/>
          </a:stretch>
        </p:blipFill>
        <p:spPr/>
      </p:pic>
      <p:pic>
        <p:nvPicPr>
          <p:cNvPr id="8" name="Picture Placeholder 7">
            <a:extLst>
              <a:ext uri="{FF2B5EF4-FFF2-40B4-BE49-F238E27FC236}">
                <a16:creationId xmlns:a16="http://schemas.microsoft.com/office/drawing/2014/main" id="{3CDBCA83-D893-4293-8B23-60D2531FAA92}"/>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8778" r="38778"/>
          <a:stretch>
            <a:fillRect/>
          </a:stretch>
        </p:blipFill>
        <p:spPr/>
      </p:pic>
      <p:sp>
        <p:nvSpPr>
          <p:cNvPr id="15" name="Parallelogram 14"/>
          <p:cNvSpPr/>
          <p:nvPr/>
        </p:nvSpPr>
        <p:spPr>
          <a:xfrm rot="5400000" flipH="1">
            <a:off x="208853" y="3890838"/>
            <a:ext cx="2380341" cy="2380341"/>
          </a:xfrm>
          <a:prstGeom prst="parallelogram">
            <a:avLst/>
          </a:pr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Myriad Pro Light"/>
              <a:ea typeface="+mn-ea"/>
              <a:cs typeface="+mn-cs"/>
            </a:endParaRPr>
          </a:p>
        </p:txBody>
      </p:sp>
      <p:sp>
        <p:nvSpPr>
          <p:cNvPr id="16" name="Parallelogram 15"/>
          <p:cNvSpPr/>
          <p:nvPr/>
        </p:nvSpPr>
        <p:spPr>
          <a:xfrm rot="5400000" flipH="1">
            <a:off x="2680964" y="3895879"/>
            <a:ext cx="2380341" cy="2370257"/>
          </a:xfrm>
          <a:prstGeom prst="parallelogram">
            <a:avLst/>
          </a:pr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Myriad Pro Light"/>
              <a:ea typeface="+mn-ea"/>
              <a:cs typeface="+mn-cs"/>
            </a:endParaRPr>
          </a:p>
        </p:txBody>
      </p:sp>
      <p:sp>
        <p:nvSpPr>
          <p:cNvPr id="17" name="Parallelogram 16"/>
          <p:cNvSpPr/>
          <p:nvPr/>
        </p:nvSpPr>
        <p:spPr>
          <a:xfrm rot="5400000" flipH="1">
            <a:off x="5215059" y="3890840"/>
            <a:ext cx="2380341" cy="2380341"/>
          </a:xfrm>
          <a:prstGeom prst="parallelogram">
            <a:avLst/>
          </a:pr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Myriad Pro Light"/>
              <a:ea typeface="+mn-ea"/>
              <a:cs typeface="+mn-cs"/>
            </a:endParaRPr>
          </a:p>
        </p:txBody>
      </p:sp>
      <p:sp>
        <p:nvSpPr>
          <p:cNvPr id="20" name="Rectangle 19"/>
          <p:cNvSpPr/>
          <p:nvPr/>
        </p:nvSpPr>
        <p:spPr>
          <a:xfrm>
            <a:off x="188686" y="4489920"/>
            <a:ext cx="2333947" cy="906210"/>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4800" b="1"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VALVES</a:t>
            </a:r>
          </a:p>
        </p:txBody>
      </p:sp>
      <p:sp>
        <p:nvSpPr>
          <p:cNvPr id="25" name="Rectangle 24"/>
          <p:cNvSpPr/>
          <p:nvPr/>
        </p:nvSpPr>
        <p:spPr>
          <a:xfrm>
            <a:off x="2686006" y="4489920"/>
            <a:ext cx="2333947" cy="1317861"/>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4800" b="1"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PIPES</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And Fittings</a:t>
            </a:r>
          </a:p>
        </p:txBody>
      </p:sp>
      <p:sp>
        <p:nvSpPr>
          <p:cNvPr id="26" name="Rectangle 25"/>
          <p:cNvSpPr/>
          <p:nvPr/>
        </p:nvSpPr>
        <p:spPr>
          <a:xfrm>
            <a:off x="5215059" y="4627902"/>
            <a:ext cx="2333947" cy="906210"/>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4800" b="1"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PUMPS</a:t>
            </a:r>
          </a:p>
        </p:txBody>
      </p:sp>
      <p:sp>
        <p:nvSpPr>
          <p:cNvPr id="2" name="TextBox 1">
            <a:extLst>
              <a:ext uri="{FF2B5EF4-FFF2-40B4-BE49-F238E27FC236}">
                <a16:creationId xmlns:a16="http://schemas.microsoft.com/office/drawing/2014/main" id="{3E4CE552-7DA6-4339-82C9-1A099F0EA1EB}"/>
              </a:ext>
            </a:extLst>
          </p:cNvPr>
          <p:cNvSpPr txBox="1"/>
          <p:nvPr/>
        </p:nvSpPr>
        <p:spPr>
          <a:xfrm>
            <a:off x="7968567" y="547047"/>
            <a:ext cx="3817034" cy="3539430"/>
          </a:xfrm>
          <a:prstGeom prst="rect">
            <a:avLst/>
          </a:prstGeom>
          <a:noFill/>
        </p:spPr>
        <p:txBody>
          <a:bodyPr wrap="squar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yriad Pro"/>
                <a:ea typeface="+mn-ea"/>
                <a:cs typeface="+mn-cs"/>
              </a:rPr>
              <a:t>High-end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Myriad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Myriad Pro"/>
                <a:ea typeface="+mn-ea"/>
                <a:cs typeface="+mn-cs"/>
              </a:rPr>
              <a:t>CARTEROIL USA takes pride in being a distributor of high-quality industrial products</a:t>
            </a:r>
          </a:p>
        </p:txBody>
      </p:sp>
      <p:pic>
        <p:nvPicPr>
          <p:cNvPr id="13" name="Picture 12">
            <a:extLst>
              <a:ext uri="{FF2B5EF4-FFF2-40B4-BE49-F238E27FC236}">
                <a16:creationId xmlns:a16="http://schemas.microsoft.com/office/drawing/2014/main" id="{EB190DD3-68F9-4689-9C4E-1E181C3F0C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4389" y="4173511"/>
            <a:ext cx="4045390" cy="2445238"/>
          </a:xfrm>
          <a:prstGeom prst="rect">
            <a:avLst/>
          </a:prstGeom>
        </p:spPr>
      </p:pic>
    </p:spTree>
    <p:extLst>
      <p:ext uri="{BB962C8B-B14F-4D97-AF65-F5344CB8AC3E}">
        <p14:creationId xmlns:p14="http://schemas.microsoft.com/office/powerpoint/2010/main" val="1844201382"/>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750" fill="hold"/>
                                        <p:tgtEl>
                                          <p:spTgt spid="25"/>
                                        </p:tgtEl>
                                        <p:attrNameLst>
                                          <p:attrName>ppt_x</p:attrName>
                                        </p:attrNameLst>
                                      </p:cBhvr>
                                      <p:tavLst>
                                        <p:tav tm="0">
                                          <p:val>
                                            <p:strVal val="#ppt_x"/>
                                          </p:val>
                                        </p:tav>
                                        <p:tav tm="100000">
                                          <p:val>
                                            <p:strVal val="#ppt_x"/>
                                          </p:val>
                                        </p:tav>
                                      </p:tavLst>
                                    </p:anim>
                                    <p:anim calcmode="lin" valueType="num">
                                      <p:cBhvr additive="base">
                                        <p:cTn id="20" dur="75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750" fill="hold"/>
                                        <p:tgtEl>
                                          <p:spTgt spid="17"/>
                                        </p:tgtEl>
                                        <p:attrNameLst>
                                          <p:attrName>ppt_x</p:attrName>
                                        </p:attrNameLst>
                                      </p:cBhvr>
                                      <p:tavLst>
                                        <p:tav tm="0">
                                          <p:val>
                                            <p:strVal val="#ppt_x"/>
                                          </p:val>
                                        </p:tav>
                                        <p:tav tm="100000">
                                          <p:val>
                                            <p:strVal val="#ppt_x"/>
                                          </p:val>
                                        </p:tav>
                                      </p:tavLst>
                                    </p:anim>
                                    <p:anim calcmode="lin" valueType="num">
                                      <p:cBhvr additive="base">
                                        <p:cTn id="24" dur="75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ppt_x"/>
                                          </p:val>
                                        </p:tav>
                                        <p:tav tm="100000">
                                          <p:val>
                                            <p:strVal val="#ppt_x"/>
                                          </p:val>
                                        </p:tav>
                                      </p:tavLst>
                                    </p:anim>
                                    <p:anim calcmode="lin" valueType="num">
                                      <p:cBhvr additive="base">
                                        <p:cTn id="28"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0" grpId="0"/>
      <p:bldP spid="25"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CBF12D71-664F-4E29-B83E-2F56328D3B9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8472" r="38472"/>
          <a:stretch>
            <a:fillRect/>
          </a:stretch>
        </p:blipFill>
        <p:spPr/>
      </p:pic>
      <p:pic>
        <p:nvPicPr>
          <p:cNvPr id="23" name="Picture Placeholder 22">
            <a:extLst>
              <a:ext uri="{FF2B5EF4-FFF2-40B4-BE49-F238E27FC236}">
                <a16:creationId xmlns:a16="http://schemas.microsoft.com/office/drawing/2014/main" id="{8C6FBCF6-C637-4FC7-AC9C-ED616C7A47FB}"/>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5072" r="25072"/>
          <a:stretch>
            <a:fillRect/>
          </a:stretch>
        </p:blipFill>
        <p:spPr/>
      </p:pic>
      <p:pic>
        <p:nvPicPr>
          <p:cNvPr id="8" name="Picture Placeholder 7">
            <a:extLst>
              <a:ext uri="{FF2B5EF4-FFF2-40B4-BE49-F238E27FC236}">
                <a16:creationId xmlns:a16="http://schemas.microsoft.com/office/drawing/2014/main" id="{488410C7-8CE8-4B4C-AE97-CF46248EF1D8}"/>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37717" r="37717"/>
          <a:stretch>
            <a:fillRect/>
          </a:stretch>
        </p:blipFill>
        <p:spPr/>
      </p:pic>
      <p:sp>
        <p:nvSpPr>
          <p:cNvPr id="15" name="Parallelogram 14"/>
          <p:cNvSpPr/>
          <p:nvPr/>
        </p:nvSpPr>
        <p:spPr>
          <a:xfrm rot="5400000" flipH="1">
            <a:off x="188685" y="3948450"/>
            <a:ext cx="2380341" cy="2380341"/>
          </a:xfrm>
          <a:prstGeom prst="parallelogram">
            <a:avLst/>
          </a:pr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Myriad Pro Light"/>
              <a:ea typeface="+mn-ea"/>
              <a:cs typeface="+mn-cs"/>
            </a:endParaRPr>
          </a:p>
        </p:txBody>
      </p:sp>
      <p:sp>
        <p:nvSpPr>
          <p:cNvPr id="16" name="Parallelogram 15"/>
          <p:cNvSpPr/>
          <p:nvPr/>
        </p:nvSpPr>
        <p:spPr>
          <a:xfrm rot="5400000" flipH="1">
            <a:off x="2711956" y="3953493"/>
            <a:ext cx="2380341" cy="2370257"/>
          </a:xfrm>
          <a:prstGeom prst="parallelogram">
            <a:avLst/>
          </a:pr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Myriad Pro Light"/>
              <a:ea typeface="+mn-ea"/>
              <a:cs typeface="+mn-cs"/>
            </a:endParaRPr>
          </a:p>
        </p:txBody>
      </p:sp>
      <p:sp>
        <p:nvSpPr>
          <p:cNvPr id="17" name="Parallelogram 16"/>
          <p:cNvSpPr/>
          <p:nvPr/>
        </p:nvSpPr>
        <p:spPr>
          <a:xfrm rot="5400000" flipH="1">
            <a:off x="5225143" y="3948449"/>
            <a:ext cx="2380341" cy="2380341"/>
          </a:xfrm>
          <a:prstGeom prst="parallelogram">
            <a:avLst/>
          </a:pr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Myriad Pro Light"/>
              <a:ea typeface="+mn-ea"/>
              <a:cs typeface="+mn-cs"/>
            </a:endParaRPr>
          </a:p>
        </p:txBody>
      </p:sp>
      <p:sp>
        <p:nvSpPr>
          <p:cNvPr id="20" name="Rectangle 19"/>
          <p:cNvSpPr/>
          <p:nvPr/>
        </p:nvSpPr>
        <p:spPr>
          <a:xfrm>
            <a:off x="188684" y="4354306"/>
            <a:ext cx="2333947" cy="1317861"/>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4400" b="1"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RAIL</a:t>
            </a:r>
            <a:r>
              <a:rPr kumimoji="0" lang="en-US" sz="4800" b="1"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 </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&amp; Rail Accessories</a:t>
            </a:r>
          </a:p>
        </p:txBody>
      </p:sp>
      <p:sp>
        <p:nvSpPr>
          <p:cNvPr id="25" name="Rectangle 24"/>
          <p:cNvSpPr/>
          <p:nvPr/>
        </p:nvSpPr>
        <p:spPr>
          <a:xfrm>
            <a:off x="2716997" y="4354306"/>
            <a:ext cx="2333947" cy="1373966"/>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4400" b="1"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POWER</a:t>
            </a:r>
            <a:endParaRPr kumimoji="0" lang="en-US" sz="4800" b="1"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Solutions</a:t>
            </a:r>
          </a:p>
        </p:txBody>
      </p:sp>
      <p:sp>
        <p:nvSpPr>
          <p:cNvPr id="26" name="Rectangle 25"/>
          <p:cNvSpPr/>
          <p:nvPr/>
        </p:nvSpPr>
        <p:spPr>
          <a:xfrm>
            <a:off x="5225142" y="4428172"/>
            <a:ext cx="2333947" cy="1300099"/>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ELECTRIC</a:t>
            </a:r>
            <a:r>
              <a:rPr kumimoji="0" lang="en-US" sz="4000" b="0"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 </a:t>
            </a:r>
            <a:r>
              <a:rPr kumimoji="0" lang="en-US" sz="2800" b="0"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rPr>
              <a:t>Cables</a:t>
            </a:r>
            <a:endParaRPr kumimoji="0" lang="en-US" sz="4000" b="0" i="1" u="none" strike="noStrike" kern="1200" cap="none" spc="0" normalizeH="0" baseline="0" noProof="0" dirty="0">
              <a:ln>
                <a:noFill/>
              </a:ln>
              <a:solidFill>
                <a:srgbClr val="023665"/>
              </a:solidFill>
              <a:effectLst/>
              <a:uLnTx/>
              <a:uFillTx/>
              <a:latin typeface="Myriad Pro"/>
              <a:ea typeface="+mn-ea"/>
              <a:cs typeface="Lato Black" panose="020F0A02020204030203" pitchFamily="34" charset="0"/>
            </a:endParaRPr>
          </a:p>
        </p:txBody>
      </p:sp>
      <p:sp>
        <p:nvSpPr>
          <p:cNvPr id="2" name="TextBox 1">
            <a:extLst>
              <a:ext uri="{FF2B5EF4-FFF2-40B4-BE49-F238E27FC236}">
                <a16:creationId xmlns:a16="http://schemas.microsoft.com/office/drawing/2014/main" id="{6DA103B0-D6AB-4653-A59C-63DC97BCD24D}"/>
              </a:ext>
            </a:extLst>
          </p:cNvPr>
          <p:cNvSpPr txBox="1"/>
          <p:nvPr/>
        </p:nvSpPr>
        <p:spPr>
          <a:xfrm>
            <a:off x="13135429" y="2728686"/>
            <a:ext cx="45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Pro Light"/>
              <a:ea typeface="+mn-ea"/>
              <a:cs typeface="+mn-cs"/>
            </a:endParaRPr>
          </a:p>
        </p:txBody>
      </p:sp>
      <p:sp>
        <p:nvSpPr>
          <p:cNvPr id="3" name="TextBox 2">
            <a:extLst>
              <a:ext uri="{FF2B5EF4-FFF2-40B4-BE49-F238E27FC236}">
                <a16:creationId xmlns:a16="http://schemas.microsoft.com/office/drawing/2014/main" id="{8C8DC784-3F94-4FCA-AFB9-0F2B68C06A27}"/>
              </a:ext>
            </a:extLst>
          </p:cNvPr>
          <p:cNvSpPr txBox="1"/>
          <p:nvPr/>
        </p:nvSpPr>
        <p:spPr>
          <a:xfrm>
            <a:off x="7978547" y="236715"/>
            <a:ext cx="4016105" cy="4401205"/>
          </a:xfrm>
          <a:prstGeom prst="rect">
            <a:avLst/>
          </a:prstGeom>
          <a:noFill/>
        </p:spPr>
        <p:txBody>
          <a:bodyPr wrap="squar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Myriad Pro"/>
                <a:ea typeface="+mn-ea"/>
                <a:cs typeface="+mn-cs"/>
              </a:rPr>
              <a:t>The Right Price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Myriad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yriad Pro"/>
                <a:ea typeface="+mn-ea"/>
                <a:cs typeface="+mn-cs"/>
              </a:rPr>
              <a:t>Our services include corresponding with several manufacturers to obtain quotes for comparison so that we can offer our customers quality products at the right price.</a:t>
            </a:r>
          </a:p>
        </p:txBody>
      </p:sp>
      <p:pic>
        <p:nvPicPr>
          <p:cNvPr id="14" name="Picture 13">
            <a:extLst>
              <a:ext uri="{FF2B5EF4-FFF2-40B4-BE49-F238E27FC236}">
                <a16:creationId xmlns:a16="http://schemas.microsoft.com/office/drawing/2014/main" id="{8C23FD81-3F6F-4F17-80FC-5883C8A0FC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6609" y="4806209"/>
            <a:ext cx="3050910" cy="1844124"/>
          </a:xfrm>
          <a:prstGeom prst="rect">
            <a:avLst/>
          </a:prstGeom>
        </p:spPr>
      </p:pic>
    </p:spTree>
    <p:extLst>
      <p:ext uri="{BB962C8B-B14F-4D97-AF65-F5344CB8AC3E}">
        <p14:creationId xmlns:p14="http://schemas.microsoft.com/office/powerpoint/2010/main" val="614421261"/>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750" fill="hold"/>
                                        <p:tgtEl>
                                          <p:spTgt spid="25"/>
                                        </p:tgtEl>
                                        <p:attrNameLst>
                                          <p:attrName>ppt_x</p:attrName>
                                        </p:attrNameLst>
                                      </p:cBhvr>
                                      <p:tavLst>
                                        <p:tav tm="0">
                                          <p:val>
                                            <p:strVal val="#ppt_x"/>
                                          </p:val>
                                        </p:tav>
                                        <p:tav tm="100000">
                                          <p:val>
                                            <p:strVal val="#ppt_x"/>
                                          </p:val>
                                        </p:tav>
                                      </p:tavLst>
                                    </p:anim>
                                    <p:anim calcmode="lin" valueType="num">
                                      <p:cBhvr additive="base">
                                        <p:cTn id="20" dur="75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750" fill="hold"/>
                                        <p:tgtEl>
                                          <p:spTgt spid="17"/>
                                        </p:tgtEl>
                                        <p:attrNameLst>
                                          <p:attrName>ppt_x</p:attrName>
                                        </p:attrNameLst>
                                      </p:cBhvr>
                                      <p:tavLst>
                                        <p:tav tm="0">
                                          <p:val>
                                            <p:strVal val="#ppt_x"/>
                                          </p:val>
                                        </p:tav>
                                        <p:tav tm="100000">
                                          <p:val>
                                            <p:strVal val="#ppt_x"/>
                                          </p:val>
                                        </p:tav>
                                      </p:tavLst>
                                    </p:anim>
                                    <p:anim calcmode="lin" valueType="num">
                                      <p:cBhvr additive="base">
                                        <p:cTn id="24" dur="75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ppt_x"/>
                                          </p:val>
                                        </p:tav>
                                        <p:tav tm="100000">
                                          <p:val>
                                            <p:strVal val="#ppt_x"/>
                                          </p:val>
                                        </p:tav>
                                      </p:tavLst>
                                    </p:anim>
                                    <p:anim calcmode="lin" valueType="num">
                                      <p:cBhvr additive="base">
                                        <p:cTn id="28"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0"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54EC3B85-5D29-4BAE-A760-66CE29B7D0A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9629" r="39629"/>
          <a:stretch>
            <a:fillRect/>
          </a:stretch>
        </p:blipFill>
        <p:spPr/>
      </p:pic>
      <p:pic>
        <p:nvPicPr>
          <p:cNvPr id="23" name="Picture Placeholder 22">
            <a:extLst>
              <a:ext uri="{FF2B5EF4-FFF2-40B4-BE49-F238E27FC236}">
                <a16:creationId xmlns:a16="http://schemas.microsoft.com/office/drawing/2014/main" id="{05EA7EFA-A35F-4079-82FE-72DB96416DA2}"/>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6173" r="36173"/>
          <a:stretch>
            <a:fillRect/>
          </a:stretch>
        </p:blipFill>
        <p:spPr/>
      </p:pic>
      <p:pic>
        <p:nvPicPr>
          <p:cNvPr id="18" name="Picture Placeholder 17">
            <a:extLst>
              <a:ext uri="{FF2B5EF4-FFF2-40B4-BE49-F238E27FC236}">
                <a16:creationId xmlns:a16="http://schemas.microsoft.com/office/drawing/2014/main" id="{4F2DC230-6F1F-4B3A-BC53-9A2543FE26AD}"/>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31576" r="31576"/>
          <a:stretch>
            <a:fillRect/>
          </a:stretch>
        </p:blipFill>
        <p:spPr/>
      </p:pic>
      <p:sp>
        <p:nvSpPr>
          <p:cNvPr id="15" name="Parallelogram 14"/>
          <p:cNvSpPr/>
          <p:nvPr/>
        </p:nvSpPr>
        <p:spPr>
          <a:xfrm rot="5400000" flipH="1">
            <a:off x="188685" y="3948450"/>
            <a:ext cx="2380341" cy="2380341"/>
          </a:xfrm>
          <a:prstGeom prst="parallelogram">
            <a:avLst/>
          </a:pr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accent6">
                  <a:lumMod val="50000"/>
                </a:schemeClr>
              </a:solidFill>
              <a:effectLst/>
              <a:uLnTx/>
              <a:uFillTx/>
              <a:latin typeface="Myriad Pro Light"/>
              <a:ea typeface="+mn-ea"/>
              <a:cs typeface="+mn-cs"/>
            </a:endParaRPr>
          </a:p>
        </p:txBody>
      </p:sp>
      <p:sp>
        <p:nvSpPr>
          <p:cNvPr id="16" name="Parallelogram 15"/>
          <p:cNvSpPr/>
          <p:nvPr/>
        </p:nvSpPr>
        <p:spPr>
          <a:xfrm rot="5400000" flipH="1">
            <a:off x="2711956" y="3953493"/>
            <a:ext cx="2380341" cy="2370257"/>
          </a:xfrm>
          <a:prstGeom prst="parallelogram">
            <a:avLst/>
          </a:pr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accent6">
                  <a:lumMod val="50000"/>
                </a:schemeClr>
              </a:solidFill>
              <a:effectLst/>
              <a:uLnTx/>
              <a:uFillTx/>
              <a:latin typeface="Myriad Pro Light"/>
              <a:ea typeface="+mn-ea"/>
              <a:cs typeface="+mn-cs"/>
            </a:endParaRPr>
          </a:p>
        </p:txBody>
      </p:sp>
      <p:sp>
        <p:nvSpPr>
          <p:cNvPr id="17" name="Parallelogram 16"/>
          <p:cNvSpPr/>
          <p:nvPr/>
        </p:nvSpPr>
        <p:spPr>
          <a:xfrm rot="5400000" flipH="1">
            <a:off x="5225143" y="3948449"/>
            <a:ext cx="2380341" cy="2380341"/>
          </a:xfrm>
          <a:prstGeom prst="parallelogram">
            <a:avLst/>
          </a:pr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accent6">
                  <a:lumMod val="50000"/>
                </a:schemeClr>
              </a:solidFill>
              <a:effectLst/>
              <a:uLnTx/>
              <a:uFillTx/>
              <a:latin typeface="Myriad Pro Light"/>
              <a:ea typeface="+mn-ea"/>
              <a:cs typeface="+mn-cs"/>
            </a:endParaRPr>
          </a:p>
        </p:txBody>
      </p:sp>
      <p:sp>
        <p:nvSpPr>
          <p:cNvPr id="20" name="Rectangle 19"/>
          <p:cNvSpPr/>
          <p:nvPr/>
        </p:nvSpPr>
        <p:spPr>
          <a:xfrm>
            <a:off x="188684" y="4705998"/>
            <a:ext cx="2333947" cy="43146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1" i="1" u="none" strike="noStrike" kern="1200" cap="none" spc="0" normalizeH="0" baseline="0" noProof="0" dirty="0">
                <a:ln>
                  <a:noFill/>
                </a:ln>
                <a:solidFill>
                  <a:schemeClr val="accent6">
                    <a:lumMod val="50000"/>
                  </a:schemeClr>
                </a:solidFill>
                <a:effectLst/>
                <a:uLnTx/>
                <a:uFillTx/>
                <a:latin typeface="Myriad Pro"/>
                <a:ea typeface="+mn-ea"/>
                <a:cs typeface="Lato Black" panose="020F0A02020204030203" pitchFamily="34" charset="0"/>
              </a:rPr>
              <a:t>CONSTRUCTION</a:t>
            </a:r>
            <a:endParaRPr kumimoji="0" lang="en-US" sz="1000" b="1" i="1" u="none" strike="noStrike" kern="1200" cap="none" spc="0" normalizeH="0" baseline="0" noProof="0" dirty="0">
              <a:ln>
                <a:noFill/>
              </a:ln>
              <a:solidFill>
                <a:schemeClr val="accent6">
                  <a:lumMod val="50000"/>
                </a:schemeClr>
              </a:solidFill>
              <a:effectLst/>
              <a:uLnTx/>
              <a:uFillTx/>
              <a:latin typeface="Myriad Pro"/>
              <a:ea typeface="+mn-ea"/>
              <a:cs typeface="Lato Black" panose="020F0A02020204030203" pitchFamily="34" charset="0"/>
            </a:endParaRPr>
          </a:p>
        </p:txBody>
      </p:sp>
      <p:sp>
        <p:nvSpPr>
          <p:cNvPr id="25" name="Rectangle 24"/>
          <p:cNvSpPr/>
          <p:nvPr/>
        </p:nvSpPr>
        <p:spPr>
          <a:xfrm>
            <a:off x="2716997" y="4521525"/>
            <a:ext cx="2333947" cy="1231876"/>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3600" b="1" i="1" u="none" strike="noStrike" kern="1200" cap="none" spc="0" normalizeH="0" baseline="0" noProof="0" dirty="0">
                <a:ln>
                  <a:noFill/>
                </a:ln>
                <a:solidFill>
                  <a:schemeClr val="accent6">
                    <a:lumMod val="50000"/>
                  </a:schemeClr>
                </a:solidFill>
                <a:effectLst/>
                <a:uLnTx/>
                <a:uFillTx/>
                <a:latin typeface="Myriad Pro"/>
                <a:ea typeface="+mn-ea"/>
                <a:cs typeface="Lato Black" panose="020F0A02020204030203" pitchFamily="34" charset="0"/>
              </a:rPr>
              <a:t>STEEL</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800" b="0" i="1" u="none" strike="noStrike" kern="1200" cap="none" spc="0" normalizeH="0" baseline="0" noProof="0" dirty="0">
                <a:ln>
                  <a:noFill/>
                </a:ln>
                <a:solidFill>
                  <a:schemeClr val="accent6">
                    <a:lumMod val="50000"/>
                  </a:schemeClr>
                </a:solidFill>
                <a:effectLst/>
                <a:uLnTx/>
                <a:uFillTx/>
                <a:latin typeface="Myriad Pro"/>
                <a:ea typeface="+mn-ea"/>
                <a:cs typeface="Lato Black" panose="020F0A02020204030203" pitchFamily="34" charset="0"/>
              </a:rPr>
              <a:t>Buildings</a:t>
            </a:r>
          </a:p>
        </p:txBody>
      </p:sp>
      <p:sp>
        <p:nvSpPr>
          <p:cNvPr id="26" name="Rectangle 25"/>
          <p:cNvSpPr/>
          <p:nvPr/>
        </p:nvSpPr>
        <p:spPr>
          <a:xfrm>
            <a:off x="5225142" y="4536464"/>
            <a:ext cx="2333947" cy="63491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3200" b="1" i="1" u="none" strike="noStrike" kern="1200" cap="none" spc="0" normalizeH="0" baseline="0" noProof="0" dirty="0">
                <a:ln>
                  <a:noFill/>
                </a:ln>
                <a:solidFill>
                  <a:schemeClr val="accent6">
                    <a:lumMod val="50000"/>
                  </a:schemeClr>
                </a:solidFill>
                <a:effectLst/>
                <a:uLnTx/>
                <a:uFillTx/>
                <a:latin typeface="Myriad Pro"/>
                <a:ea typeface="+mn-ea"/>
                <a:cs typeface="Lato Black" panose="020F0A02020204030203" pitchFamily="34" charset="0"/>
              </a:rPr>
              <a:t>MOTORS</a:t>
            </a:r>
          </a:p>
        </p:txBody>
      </p:sp>
      <p:sp>
        <p:nvSpPr>
          <p:cNvPr id="3" name="Rectangle 2">
            <a:extLst>
              <a:ext uri="{FF2B5EF4-FFF2-40B4-BE49-F238E27FC236}">
                <a16:creationId xmlns:a16="http://schemas.microsoft.com/office/drawing/2014/main" id="{5924C707-C96D-4303-AA3A-340C5563377B}"/>
              </a:ext>
            </a:extLst>
          </p:cNvPr>
          <p:cNvSpPr/>
          <p:nvPr/>
        </p:nvSpPr>
        <p:spPr>
          <a:xfrm>
            <a:off x="7743373" y="324787"/>
            <a:ext cx="4259941" cy="415498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accent6">
                    <a:lumMod val="50000"/>
                  </a:schemeClr>
                </a:solidFill>
                <a:effectLst/>
                <a:uLnTx/>
                <a:uFillTx/>
                <a:latin typeface="Myriad Pro"/>
                <a:ea typeface="+mn-ea"/>
                <a:cs typeface="+mn-cs"/>
              </a:rPr>
              <a:t>Punctual Delivery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accent6">
                  <a:lumMod val="50000"/>
                </a:schemeClr>
              </a:solidFill>
              <a:effectLst/>
              <a:uLnTx/>
              <a:uFillTx/>
              <a:latin typeface="Myriad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6">
                    <a:lumMod val="50000"/>
                  </a:schemeClr>
                </a:solidFill>
                <a:effectLst/>
                <a:uLnTx/>
                <a:uFillTx/>
                <a:latin typeface="Myriad Pro"/>
                <a:ea typeface="+mn-ea"/>
                <a:cs typeface="+mn-cs"/>
              </a:rPr>
              <a:t>Be on time and keep informed the customer. Our services concentrate solely on meeting our customer’s required delivery schedules.</a:t>
            </a:r>
          </a:p>
        </p:txBody>
      </p:sp>
      <p:pic>
        <p:nvPicPr>
          <p:cNvPr id="14" name="Picture 13">
            <a:extLst>
              <a:ext uri="{FF2B5EF4-FFF2-40B4-BE49-F238E27FC236}">
                <a16:creationId xmlns:a16="http://schemas.microsoft.com/office/drawing/2014/main" id="{84F1A441-9234-4767-A486-BB2F00EA4D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6607" y="4891865"/>
            <a:ext cx="3007573" cy="1817929"/>
          </a:xfrm>
          <a:prstGeom prst="rect">
            <a:avLst/>
          </a:prstGeom>
        </p:spPr>
      </p:pic>
    </p:spTree>
    <p:extLst>
      <p:ext uri="{BB962C8B-B14F-4D97-AF65-F5344CB8AC3E}">
        <p14:creationId xmlns:p14="http://schemas.microsoft.com/office/powerpoint/2010/main" val="3700990540"/>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750" fill="hold"/>
                                        <p:tgtEl>
                                          <p:spTgt spid="25"/>
                                        </p:tgtEl>
                                        <p:attrNameLst>
                                          <p:attrName>ppt_x</p:attrName>
                                        </p:attrNameLst>
                                      </p:cBhvr>
                                      <p:tavLst>
                                        <p:tav tm="0">
                                          <p:val>
                                            <p:strVal val="#ppt_x"/>
                                          </p:val>
                                        </p:tav>
                                        <p:tav tm="100000">
                                          <p:val>
                                            <p:strVal val="#ppt_x"/>
                                          </p:val>
                                        </p:tav>
                                      </p:tavLst>
                                    </p:anim>
                                    <p:anim calcmode="lin" valueType="num">
                                      <p:cBhvr additive="base">
                                        <p:cTn id="20" dur="75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750" fill="hold"/>
                                        <p:tgtEl>
                                          <p:spTgt spid="17"/>
                                        </p:tgtEl>
                                        <p:attrNameLst>
                                          <p:attrName>ppt_x</p:attrName>
                                        </p:attrNameLst>
                                      </p:cBhvr>
                                      <p:tavLst>
                                        <p:tav tm="0">
                                          <p:val>
                                            <p:strVal val="#ppt_x"/>
                                          </p:val>
                                        </p:tav>
                                        <p:tav tm="100000">
                                          <p:val>
                                            <p:strVal val="#ppt_x"/>
                                          </p:val>
                                        </p:tav>
                                      </p:tavLst>
                                    </p:anim>
                                    <p:anim calcmode="lin" valueType="num">
                                      <p:cBhvr additive="base">
                                        <p:cTn id="24" dur="75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ppt_x"/>
                                          </p:val>
                                        </p:tav>
                                        <p:tav tm="100000">
                                          <p:val>
                                            <p:strVal val="#ppt_x"/>
                                          </p:val>
                                        </p:tav>
                                      </p:tavLst>
                                    </p:anim>
                                    <p:anim calcmode="lin" valueType="num">
                                      <p:cBhvr additive="base">
                                        <p:cTn id="28"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0" grpId="0"/>
      <p:bldP spid="25"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02288" y="946150"/>
            <a:ext cx="4892675" cy="70802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lumMod val="50000"/>
                  </a:srgbClr>
                </a:solidFill>
                <a:effectLst/>
                <a:uLnTx/>
                <a:uFillTx/>
                <a:latin typeface="Myriad Pro"/>
                <a:ea typeface="+mn-ea"/>
                <a:cs typeface="+mn-cs"/>
              </a:rPr>
              <a:t>Welcome Message</a:t>
            </a:r>
          </a:p>
        </p:txBody>
      </p:sp>
      <p:sp>
        <p:nvSpPr>
          <p:cNvPr id="5" name="TextBox 4"/>
          <p:cNvSpPr txBox="1"/>
          <p:nvPr/>
        </p:nvSpPr>
        <p:spPr>
          <a:xfrm>
            <a:off x="5602288" y="1654175"/>
            <a:ext cx="2738437"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lumMod val="50000"/>
                  </a:srgbClr>
                </a:solidFill>
                <a:effectLst/>
                <a:uLnTx/>
                <a:uFillTx/>
                <a:latin typeface="Myriad Pro"/>
                <a:ea typeface="+mn-ea"/>
                <a:cs typeface="+mn-cs"/>
              </a:rPr>
              <a:t>Your Tagline Goes Here</a:t>
            </a:r>
          </a:p>
        </p:txBody>
      </p:sp>
      <p:sp>
        <p:nvSpPr>
          <p:cNvPr id="6" name="TextBox 5"/>
          <p:cNvSpPr txBox="1"/>
          <p:nvPr/>
        </p:nvSpPr>
        <p:spPr>
          <a:xfrm>
            <a:off x="5722938" y="2173288"/>
            <a:ext cx="5967412" cy="819150"/>
          </a:xfrm>
          <a:prstGeom prst="rect">
            <a:avLst/>
          </a:prstGeom>
          <a:noFill/>
        </p:spPr>
        <p:txBody>
          <a:bodyPr lIns="0" rIns="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lumMod val="65000"/>
                  </a:srgbClr>
                </a:solidFill>
                <a:effectLst/>
                <a:uLnTx/>
                <a:uFillTx/>
                <a:latin typeface="Myriad Pro Light"/>
                <a:ea typeface="Roboto Condensed Light" panose="02000000000000000000" pitchFamily="2" charset="0"/>
                <a:cs typeface="Roboto Condensed Light" panose="020000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cxnSp>
        <p:nvCxnSpPr>
          <p:cNvPr id="8" name="Straight Connector 7"/>
          <p:cNvCxnSpPr/>
          <p:nvPr/>
        </p:nvCxnSpPr>
        <p:spPr>
          <a:xfrm>
            <a:off x="5722938" y="2065338"/>
            <a:ext cx="80327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3718" y="4330178"/>
            <a:ext cx="11461711" cy="1754326"/>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yriad Pro"/>
                <a:ea typeface="+mn-ea"/>
                <a:cs typeface="+mn-cs"/>
              </a:rPr>
              <a:t>PMA USA </a:t>
            </a:r>
            <a:r>
              <a:rPr kumimoji="0" lang="en-US" sz="2400" b="0" i="0" u="none" strike="noStrike" kern="1200" cap="none" spc="0" normalizeH="0" baseline="0" noProof="0" dirty="0">
                <a:ln>
                  <a:noFill/>
                </a:ln>
                <a:solidFill>
                  <a:prstClr val="white"/>
                </a:solidFill>
                <a:effectLst/>
                <a:uLnTx/>
                <a:uFillTx/>
                <a:latin typeface="Myriad Pro"/>
                <a:ea typeface="+mn-ea"/>
                <a:cs typeface="+mn-cs"/>
              </a:rPr>
              <a:t>is a multi faceted expertise consolidating company. We bring individuals and companies together to fulfill the needs of our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Myriad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yriad Pro"/>
                <a:ea typeface="+mn-ea"/>
                <a:cs typeface="+mn-cs"/>
              </a:rPr>
              <a:t>In this way </a:t>
            </a:r>
            <a:r>
              <a:rPr kumimoji="0" lang="en-US" sz="2400" b="1" i="0" u="none" strike="noStrike" kern="1200" cap="none" spc="0" normalizeH="0" baseline="0" noProof="0" dirty="0">
                <a:ln>
                  <a:noFill/>
                </a:ln>
                <a:solidFill>
                  <a:prstClr val="white"/>
                </a:solidFill>
                <a:effectLst/>
                <a:uLnTx/>
                <a:uFillTx/>
                <a:latin typeface="Myriad Pro"/>
                <a:ea typeface="+mn-ea"/>
                <a:cs typeface="+mn-cs"/>
              </a:rPr>
              <a:t>PMA</a:t>
            </a:r>
            <a:r>
              <a:rPr kumimoji="0" lang="en-US" sz="2400" b="0" i="0" u="none" strike="noStrike" kern="1200" cap="none" spc="0" normalizeH="0" baseline="0" noProof="0" dirty="0">
                <a:ln>
                  <a:noFill/>
                </a:ln>
                <a:solidFill>
                  <a:prstClr val="white"/>
                </a:solidFill>
                <a:effectLst/>
                <a:uLnTx/>
                <a:uFillTx/>
                <a:latin typeface="Myriad Pro"/>
                <a:ea typeface="+mn-ea"/>
                <a:cs typeface="+mn-cs"/>
              </a:rPr>
              <a:t> becomes a one stop shop for any major project from concept design, infrastructure and implementation to production and sales.</a:t>
            </a:r>
          </a:p>
        </p:txBody>
      </p:sp>
      <p:sp>
        <p:nvSpPr>
          <p:cNvPr id="19" name="TextBox 18">
            <a:extLst>
              <a:ext uri="{FF2B5EF4-FFF2-40B4-BE49-F238E27FC236}">
                <a16:creationId xmlns:a16="http://schemas.microsoft.com/office/drawing/2014/main" id="{0046FE40-209C-42AB-9D27-922F6A0CAE23}"/>
              </a:ext>
            </a:extLst>
          </p:cNvPr>
          <p:cNvSpPr txBox="1"/>
          <p:nvPr/>
        </p:nvSpPr>
        <p:spPr>
          <a:xfrm>
            <a:off x="4513780" y="288409"/>
            <a:ext cx="3221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yriad Pro Light"/>
                <a:ea typeface="+mn-ea"/>
                <a:cs typeface="+mn-cs"/>
              </a:rPr>
              <a:t>Lagos – Port Harcourt - Houston</a:t>
            </a:r>
          </a:p>
        </p:txBody>
      </p:sp>
      <p:pic>
        <p:nvPicPr>
          <p:cNvPr id="10" name="Picture Placeholder 9">
            <a:extLst>
              <a:ext uri="{FF2B5EF4-FFF2-40B4-BE49-F238E27FC236}">
                <a16:creationId xmlns:a16="http://schemas.microsoft.com/office/drawing/2014/main" id="{10D16238-9F1B-42CE-A4B2-414170FE5798}"/>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5265" b="25265"/>
          <a:stretch>
            <a:fillRect/>
          </a:stretch>
        </p:blipFill>
        <p:spPr>
          <a:xfrm>
            <a:off x="0" y="0"/>
            <a:ext cx="12192000" cy="4135901"/>
          </a:xfrm>
        </p:spPr>
      </p:pic>
    </p:spTree>
    <p:extLst>
      <p:ext uri="{BB962C8B-B14F-4D97-AF65-F5344CB8AC3E}">
        <p14:creationId xmlns:p14="http://schemas.microsoft.com/office/powerpoint/2010/main" val="2528910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750"/>
                                        <p:tgtEl>
                                          <p:spTgt spid="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8000" y="0"/>
            <a:ext cx="3048000" cy="230187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yriad Pro Light"/>
              <a:ea typeface="+mn-ea"/>
              <a:cs typeface="+mn-cs"/>
            </a:endParaRPr>
          </a:p>
        </p:txBody>
      </p:sp>
      <p:sp>
        <p:nvSpPr>
          <p:cNvPr id="34" name="Rectangle 33"/>
          <p:cNvSpPr/>
          <p:nvPr/>
        </p:nvSpPr>
        <p:spPr>
          <a:xfrm>
            <a:off x="3048000" y="2301875"/>
            <a:ext cx="3048000" cy="23018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Pro Light"/>
              <a:ea typeface="+mn-ea"/>
              <a:cs typeface="+mn-cs"/>
            </a:endParaRPr>
          </a:p>
        </p:txBody>
      </p:sp>
      <p:sp>
        <p:nvSpPr>
          <p:cNvPr id="35" name="Rectangle 34"/>
          <p:cNvSpPr/>
          <p:nvPr/>
        </p:nvSpPr>
        <p:spPr>
          <a:xfrm>
            <a:off x="6068799" y="2287073"/>
            <a:ext cx="3048000" cy="2301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Pro Light"/>
              <a:ea typeface="+mn-ea"/>
              <a:cs typeface="+mn-cs"/>
            </a:endParaRPr>
          </a:p>
        </p:txBody>
      </p:sp>
      <p:sp>
        <p:nvSpPr>
          <p:cNvPr id="36" name="Rectangle 35"/>
          <p:cNvSpPr/>
          <p:nvPr/>
        </p:nvSpPr>
        <p:spPr>
          <a:xfrm>
            <a:off x="9130400" y="4581067"/>
            <a:ext cx="3048000" cy="230187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Pro Light"/>
              <a:ea typeface="+mn-ea"/>
              <a:cs typeface="+mn-cs"/>
            </a:endParaRPr>
          </a:p>
        </p:txBody>
      </p:sp>
      <p:sp>
        <p:nvSpPr>
          <p:cNvPr id="44" name="TextBox 43"/>
          <p:cNvSpPr txBox="1"/>
          <p:nvPr/>
        </p:nvSpPr>
        <p:spPr>
          <a:xfrm>
            <a:off x="3048000" y="22540"/>
            <a:ext cx="3048000" cy="1687513"/>
          </a:xfrm>
          <a:prstGeom prst="rect">
            <a:avLst/>
          </a:prstGeom>
          <a:noFill/>
        </p:spPr>
        <p:txBody>
          <a:bodyPr wrap="square" lIns="0" rIns="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Light"/>
              <a:ea typeface="Roboto Condensed Light" panose="02000000000000000000" pitchFamily="2" charset="0"/>
              <a:cs typeface="Roboto Condensed Light" panose="02000000000000000000" pitchFamily="2"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a:ea typeface="Roboto Condensed Light" panose="02000000000000000000" pitchFamily="2" charset="0"/>
                <a:cs typeface="Roboto Condensed Light" panose="02000000000000000000" pitchFamily="2" charset="0"/>
              </a:rPr>
              <a:t>Energy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a:ea typeface="Roboto Condensed Light" panose="02000000000000000000" pitchFamily="2" charset="0"/>
                <a:cs typeface="Roboto Condensed Light" panose="02000000000000000000" pitchFamily="2" charset="0"/>
              </a:rPr>
              <a:t>Technology</a:t>
            </a:r>
          </a:p>
        </p:txBody>
      </p:sp>
      <p:sp>
        <p:nvSpPr>
          <p:cNvPr id="47" name="TextBox 46"/>
          <p:cNvSpPr txBox="1"/>
          <p:nvPr/>
        </p:nvSpPr>
        <p:spPr>
          <a:xfrm>
            <a:off x="3034399" y="2551619"/>
            <a:ext cx="3048001" cy="168552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a:ea typeface="Roboto Condensed Light" panose="02000000000000000000" pitchFamily="2" charset="0"/>
                <a:cs typeface="Roboto Condensed Light" panose="02000000000000000000" pitchFamily="2" charset="0"/>
              </a:rPr>
              <a:t>Infrastructure, Construction &amp; Building Products</a:t>
            </a:r>
          </a:p>
        </p:txBody>
      </p:sp>
      <p:pic>
        <p:nvPicPr>
          <p:cNvPr id="17" name="Picture Placeholder 16">
            <a:extLst>
              <a:ext uri="{FF2B5EF4-FFF2-40B4-BE49-F238E27FC236}">
                <a16:creationId xmlns:a16="http://schemas.microsoft.com/office/drawing/2014/main" id="{13CA99C6-65E3-474D-BFE3-C0B3D20D8FF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2759" r="12759"/>
          <a:stretch>
            <a:fillRect/>
          </a:stretch>
        </p:blipFill>
        <p:spPr/>
      </p:pic>
      <p:pic>
        <p:nvPicPr>
          <p:cNvPr id="7" name="Picture Placeholder 6">
            <a:extLst>
              <a:ext uri="{FF2B5EF4-FFF2-40B4-BE49-F238E27FC236}">
                <a16:creationId xmlns:a16="http://schemas.microsoft.com/office/drawing/2014/main" id="{97940006-DFAC-4652-AB37-87D83BF3FA19}"/>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5436" r="5436"/>
          <a:stretch>
            <a:fillRect/>
          </a:stretch>
        </p:blipFill>
        <p:spPr/>
      </p:pic>
      <p:pic>
        <p:nvPicPr>
          <p:cNvPr id="15" name="Picture Placeholder 14">
            <a:extLst>
              <a:ext uri="{FF2B5EF4-FFF2-40B4-BE49-F238E27FC236}">
                <a16:creationId xmlns:a16="http://schemas.microsoft.com/office/drawing/2014/main" id="{237F6616-FC8A-4740-AA2C-3A97E284888B}"/>
              </a:ext>
            </a:extLst>
          </p:cNvPr>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5432" r="5432"/>
          <a:stretch>
            <a:fillRect/>
          </a:stretch>
        </p:blipFill>
        <p:spPr/>
      </p:pic>
      <p:pic>
        <p:nvPicPr>
          <p:cNvPr id="9" name="Picture Placeholder 8">
            <a:extLst>
              <a:ext uri="{FF2B5EF4-FFF2-40B4-BE49-F238E27FC236}">
                <a16:creationId xmlns:a16="http://schemas.microsoft.com/office/drawing/2014/main" id="{17B16595-6243-473B-BFFD-3386EF183DD1}"/>
              </a:ext>
            </a:extLst>
          </p:cNvPr>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5800" r="5800"/>
          <a:stretch>
            <a:fillRect/>
          </a:stretch>
        </p:blipFill>
        <p:spPr/>
      </p:pic>
      <p:pic>
        <p:nvPicPr>
          <p:cNvPr id="13" name="Picture Placeholder 12">
            <a:extLst>
              <a:ext uri="{FF2B5EF4-FFF2-40B4-BE49-F238E27FC236}">
                <a16:creationId xmlns:a16="http://schemas.microsoft.com/office/drawing/2014/main" id="{D9E034FC-38FD-4A5E-A7F7-3B5361E9AB7C}"/>
              </a:ext>
            </a:extLst>
          </p:cNvPr>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l="5862" r="5862"/>
          <a:stretch>
            <a:fillRect/>
          </a:stretch>
        </p:blipFill>
        <p:spPr>
          <a:xfrm>
            <a:off x="3044600" y="4578351"/>
            <a:ext cx="3048000" cy="2302018"/>
          </a:xfrm>
        </p:spPr>
      </p:pic>
      <p:sp>
        <p:nvSpPr>
          <p:cNvPr id="18" name="Rectangle 17">
            <a:extLst>
              <a:ext uri="{FF2B5EF4-FFF2-40B4-BE49-F238E27FC236}">
                <a16:creationId xmlns:a16="http://schemas.microsoft.com/office/drawing/2014/main" id="{BC3351E7-667B-4894-8A49-9A12BF70DEBD}"/>
              </a:ext>
            </a:extLst>
          </p:cNvPr>
          <p:cNvSpPr/>
          <p:nvPr/>
        </p:nvSpPr>
        <p:spPr>
          <a:xfrm>
            <a:off x="6123201" y="2360915"/>
            <a:ext cx="2795716"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a:ea typeface="+mn-ea"/>
                <a:cs typeface="+mn-cs"/>
              </a:rPr>
              <a:t>Utilities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a:ea typeface="+mn-ea"/>
                <a:cs typeface="+mn-cs"/>
              </a:rPr>
              <a:t>Renewables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a:ea typeface="+mn-ea"/>
                <a:cs typeface="+mn-cs"/>
              </a:rPr>
              <a:t>Oil &amp; Gas</a:t>
            </a:r>
          </a:p>
        </p:txBody>
      </p:sp>
      <p:sp>
        <p:nvSpPr>
          <p:cNvPr id="19" name="Rectangle 18">
            <a:extLst>
              <a:ext uri="{FF2B5EF4-FFF2-40B4-BE49-F238E27FC236}">
                <a16:creationId xmlns:a16="http://schemas.microsoft.com/office/drawing/2014/main" id="{A5C9EA5A-2F80-4704-861A-EF210D84E10F}"/>
              </a:ext>
            </a:extLst>
          </p:cNvPr>
          <p:cNvSpPr/>
          <p:nvPr/>
        </p:nvSpPr>
        <p:spPr>
          <a:xfrm>
            <a:off x="9083810" y="5388897"/>
            <a:ext cx="3147981" cy="13849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a:ea typeface="+mn-ea"/>
                <a:cs typeface="+mn-cs"/>
              </a:rPr>
              <a:t>Industrial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yriad Pro"/>
              <a:ea typeface="+mn-ea"/>
              <a:cs typeface="+mn-cs"/>
            </a:endParaRPr>
          </a:p>
        </p:txBody>
      </p:sp>
      <p:pic>
        <p:nvPicPr>
          <p:cNvPr id="8" name="Picture Placeholder 7">
            <a:extLst>
              <a:ext uri="{FF2B5EF4-FFF2-40B4-BE49-F238E27FC236}">
                <a16:creationId xmlns:a16="http://schemas.microsoft.com/office/drawing/2014/main" id="{EFDA3FAB-B911-40CB-A293-D6899087E766}"/>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l="5752" r="5752"/>
          <a:stretch>
            <a:fillRect/>
          </a:stretch>
        </p:blipFill>
        <p:spPr/>
      </p:pic>
      <p:pic>
        <p:nvPicPr>
          <p:cNvPr id="23" name="Picture Placeholder 22">
            <a:extLst>
              <a:ext uri="{FF2B5EF4-FFF2-40B4-BE49-F238E27FC236}">
                <a16:creationId xmlns:a16="http://schemas.microsoft.com/office/drawing/2014/main" id="{537A6BE3-4320-4BF2-97FE-FBC14AB031F7}"/>
              </a:ext>
            </a:extLst>
          </p:cNvPr>
          <p:cNvPicPr>
            <a:picLocks noGrp="1" noChangeAspect="1"/>
          </p:cNvPicPr>
          <p:nvPr>
            <p:ph type="pic" sz="quarter" idx="19"/>
          </p:nvPr>
        </p:nvPicPr>
        <p:blipFill>
          <a:blip r:embed="rId8">
            <a:extLst>
              <a:ext uri="{28A0092B-C50C-407E-A947-70E740481C1C}">
                <a14:useLocalDpi xmlns:a14="http://schemas.microsoft.com/office/drawing/2010/main" val="0"/>
              </a:ext>
            </a:extLst>
          </a:blip>
          <a:srcRect l="16897" r="16897"/>
          <a:stretch>
            <a:fillRect/>
          </a:stretch>
        </p:blipFill>
        <p:spPr>
          <a:xfrm>
            <a:off x="6089200" y="4575635"/>
            <a:ext cx="3048000" cy="2301875"/>
          </a:xfrm>
        </p:spPr>
      </p:pic>
      <p:pic>
        <p:nvPicPr>
          <p:cNvPr id="27" name="Picture Placeholder 26">
            <a:extLst>
              <a:ext uri="{FF2B5EF4-FFF2-40B4-BE49-F238E27FC236}">
                <a16:creationId xmlns:a16="http://schemas.microsoft.com/office/drawing/2014/main" id="{4F35D2FF-750E-4181-8D0B-A68BADAD3EE6}"/>
              </a:ext>
            </a:extLst>
          </p:cNvPr>
          <p:cNvPicPr>
            <a:picLocks noGrp="1" noChangeAspect="1"/>
          </p:cNvPicPr>
          <p:nvPr>
            <p:ph type="pic" sz="quarter" idx="12"/>
          </p:nvPr>
        </p:nvPicPr>
        <p:blipFill>
          <a:blip r:embed="rId9">
            <a:extLst>
              <a:ext uri="{28A0092B-C50C-407E-A947-70E740481C1C}">
                <a14:useLocalDpi xmlns:a14="http://schemas.microsoft.com/office/drawing/2010/main" val="0"/>
              </a:ext>
            </a:extLst>
          </a:blip>
          <a:srcRect l="5970" r="5970"/>
          <a:stretch>
            <a:fillRect/>
          </a:stretch>
        </p:blip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500" fill="hold"/>
                                        <p:tgtEl>
                                          <p:spTgt spid="36"/>
                                        </p:tgtEl>
                                        <p:attrNameLst>
                                          <p:attrName>ppt_x</p:attrName>
                                        </p:attrNameLst>
                                      </p:cBhvr>
                                      <p:tavLst>
                                        <p:tav tm="0">
                                          <p:val>
                                            <p:strVal val="#ppt_x"/>
                                          </p:val>
                                        </p:tav>
                                        <p:tav tm="100000">
                                          <p:val>
                                            <p:strVal val="#ppt_x"/>
                                          </p:val>
                                        </p:tav>
                                      </p:tavLst>
                                    </p:anim>
                                    <p:anim calcmode="lin" valueType="num">
                                      <p:cBhvr additive="base">
                                        <p:cTn id="8" dur="1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500" fill="hold"/>
                                        <p:tgtEl>
                                          <p:spTgt spid="34"/>
                                        </p:tgtEl>
                                        <p:attrNameLst>
                                          <p:attrName>ppt_x</p:attrName>
                                        </p:attrNameLst>
                                      </p:cBhvr>
                                      <p:tavLst>
                                        <p:tav tm="0">
                                          <p:val>
                                            <p:strVal val="#ppt_x"/>
                                          </p:val>
                                        </p:tav>
                                        <p:tav tm="100000">
                                          <p:val>
                                            <p:strVal val="#ppt_x"/>
                                          </p:val>
                                        </p:tav>
                                      </p:tavLst>
                                    </p:anim>
                                    <p:anim calcmode="lin" valueType="num">
                                      <p:cBhvr additive="base">
                                        <p:cTn id="12" dur="15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500" fill="hold"/>
                                        <p:tgtEl>
                                          <p:spTgt spid="35"/>
                                        </p:tgtEl>
                                        <p:attrNameLst>
                                          <p:attrName>ppt_x</p:attrName>
                                        </p:attrNameLst>
                                      </p:cBhvr>
                                      <p:tavLst>
                                        <p:tav tm="0">
                                          <p:val>
                                            <p:strVal val="#ppt_x"/>
                                          </p:val>
                                        </p:tav>
                                        <p:tav tm="100000">
                                          <p:val>
                                            <p:strVal val="#ppt_x"/>
                                          </p:val>
                                        </p:tav>
                                      </p:tavLst>
                                    </p:anim>
                                    <p:anim calcmode="lin" valueType="num">
                                      <p:cBhvr additive="base">
                                        <p:cTn id="16" dur="1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5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500" fill="hold"/>
                                        <p:tgtEl>
                                          <p:spTgt spid="33"/>
                                        </p:tgtEl>
                                        <p:attrNameLst>
                                          <p:attrName>ppt_x</p:attrName>
                                        </p:attrNameLst>
                                      </p:cBhvr>
                                      <p:tavLst>
                                        <p:tav tm="0">
                                          <p:val>
                                            <p:strVal val="#ppt_x"/>
                                          </p:val>
                                        </p:tav>
                                        <p:tav tm="100000">
                                          <p:val>
                                            <p:strVal val="#ppt_x"/>
                                          </p:val>
                                        </p:tav>
                                      </p:tavLst>
                                    </p:anim>
                                    <p:anim calcmode="lin" valueType="num">
                                      <p:cBhvr additive="base">
                                        <p:cTn id="20" dur="1500" fill="hold"/>
                                        <p:tgtEl>
                                          <p:spTgt spid="33"/>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75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44"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extBox 5"/>
          <p:cNvSpPr txBox="1"/>
          <p:nvPr/>
        </p:nvSpPr>
        <p:spPr>
          <a:xfrm>
            <a:off x="3724459" y="213653"/>
            <a:ext cx="4743093" cy="707886"/>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chemeClr val="accent6">
                    <a:lumMod val="50000"/>
                  </a:schemeClr>
                </a:solidFill>
                <a:latin typeface="Myriad Pro"/>
              </a:rPr>
              <a:t>CARTEROIL USA inc.</a:t>
            </a:r>
            <a:endParaRPr kumimoji="0" lang="en-US" sz="4000" b="1" i="0" u="none" strike="noStrike" kern="1200" cap="none" spc="0" normalizeH="0" baseline="0" noProof="0" dirty="0">
              <a:ln>
                <a:noFill/>
              </a:ln>
              <a:solidFill>
                <a:schemeClr val="accent6">
                  <a:lumMod val="50000"/>
                </a:schemeClr>
              </a:solidFill>
              <a:effectLst/>
              <a:uLnTx/>
              <a:uFillTx/>
              <a:latin typeface="Myriad Pro"/>
            </a:endParaRPr>
          </a:p>
        </p:txBody>
      </p:sp>
      <p:cxnSp>
        <p:nvCxnSpPr>
          <p:cNvPr id="8" name="Straight Connector 7"/>
          <p:cNvCxnSpPr/>
          <p:nvPr/>
        </p:nvCxnSpPr>
        <p:spPr>
          <a:xfrm>
            <a:off x="5694363" y="1265238"/>
            <a:ext cx="80327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0189" y="1561735"/>
            <a:ext cx="7391260" cy="4563365"/>
          </a:xfrm>
          <a:prstGeom prst="rect">
            <a:avLst/>
          </a:prstGeom>
          <a:noFill/>
        </p:spPr>
        <p:txBody>
          <a:bodyPr wrap="square" lIns="0" tIns="0" rIns="0" bIns="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6">
                    <a:lumMod val="50000"/>
                  </a:schemeClr>
                </a:solidFill>
                <a:effectLst/>
                <a:uLnTx/>
                <a:uFillTx/>
                <a:latin typeface="Myriad Pro"/>
                <a:ea typeface="+mn-ea"/>
                <a:cs typeface="+mn-cs"/>
              </a:rPr>
              <a:t>We bring success to our clients, continuously contribute toward enhancing their corporate value, care for people and deliver results through innovation.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accent6">
                  <a:lumMod val="50000"/>
                </a:schemeClr>
              </a:solidFill>
              <a:effectLst/>
              <a:uLnTx/>
              <a:uFillTx/>
              <a:latin typeface="Myriad Pro"/>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6">
                    <a:lumMod val="50000"/>
                  </a:schemeClr>
                </a:solidFill>
                <a:effectLst/>
                <a:uLnTx/>
                <a:uFillTx/>
                <a:latin typeface="Myriad Pro"/>
                <a:ea typeface="+mn-ea"/>
                <a:cs typeface="+mn-cs"/>
              </a:rPr>
              <a:t>CARTEROIL’s adaptive capabilities range from sourcing of commodities to the procurement of complex technology products and services. Our differentiating commercial innovation approach enables solutions from Technology Scouting, Strategic Alliances for R&amp;D and Commercialization, to Sales Export Partnerships</a:t>
            </a:r>
            <a:r>
              <a:rPr kumimoji="0" lang="en-US" sz="1800" b="0" i="0" u="none" strike="noStrike" kern="1200" cap="none" spc="0" normalizeH="0" baseline="0" noProof="0" dirty="0">
                <a:ln>
                  <a:noFill/>
                </a:ln>
                <a:solidFill>
                  <a:schemeClr val="accent6">
                    <a:lumMod val="50000"/>
                  </a:schemeClr>
                </a:solidFill>
                <a:effectLst/>
                <a:uLnTx/>
                <a:uFillTx/>
                <a:latin typeface="Myriad Pro"/>
              </a:rPr>
              <a:t>.</a:t>
            </a:r>
            <a:endParaRPr kumimoji="0" lang="en-US" sz="1050" b="0" i="0" u="none" strike="noStrike" kern="1200" cap="none" spc="0" normalizeH="0" baseline="0" noProof="0" dirty="0">
              <a:ln>
                <a:noFill/>
              </a:ln>
              <a:solidFill>
                <a:schemeClr val="accent6">
                  <a:lumMod val="50000"/>
                </a:schemeClr>
              </a:solidFill>
              <a:effectLst/>
              <a:uLnTx/>
              <a:uFillTx/>
              <a:latin typeface="Myriad Pro"/>
              <a:ea typeface="Roboto Condensed Light" charset="0"/>
              <a:cs typeface="Roboto Condensed Light" charset="0"/>
            </a:endParaRPr>
          </a:p>
        </p:txBody>
      </p:sp>
      <p:pic>
        <p:nvPicPr>
          <p:cNvPr id="14" name="Picture Placeholder 13">
            <a:extLst>
              <a:ext uri="{FF2B5EF4-FFF2-40B4-BE49-F238E27FC236}">
                <a16:creationId xmlns:a16="http://schemas.microsoft.com/office/drawing/2014/main" id="{BDA1120A-8D70-4201-A540-8749AE82791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367" b="7367"/>
          <a:stretch>
            <a:fillRect/>
          </a:stretch>
        </p:blipFill>
        <p:spPr>
          <a:xfrm>
            <a:off x="8115965" y="1487230"/>
            <a:ext cx="3673141" cy="2010153"/>
          </a:xfrm>
        </p:spPr>
      </p:pic>
      <p:pic>
        <p:nvPicPr>
          <p:cNvPr id="16" name="Picture Placeholder 15">
            <a:extLst>
              <a:ext uri="{FF2B5EF4-FFF2-40B4-BE49-F238E27FC236}">
                <a16:creationId xmlns:a16="http://schemas.microsoft.com/office/drawing/2014/main" id="{D145F700-ED78-421E-ADA3-F3A53E5F9B0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9007" b="9007"/>
          <a:stretch>
            <a:fillRect/>
          </a:stretch>
        </p:blipFill>
        <p:spPr>
          <a:xfrm>
            <a:off x="8115965" y="3649242"/>
            <a:ext cx="3673141" cy="201015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37"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outVertical)">
                                      <p:cBhvr>
                                        <p:cTn id="14" dur="500"/>
                                        <p:tgtEl>
                                          <p:spTgt spid="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photo, showing&#10;&#10;Description automatically generated">
            <a:extLst>
              <a:ext uri="{FF2B5EF4-FFF2-40B4-BE49-F238E27FC236}">
                <a16:creationId xmlns:a16="http://schemas.microsoft.com/office/drawing/2014/main" id="{88A545F8-90D7-4616-8A82-97308F8B584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5000" b="5000"/>
          <a:stretch>
            <a:fillRect/>
          </a:stretch>
        </p:blipFill>
        <p:spPr/>
      </p:pic>
      <p:sp>
        <p:nvSpPr>
          <p:cNvPr id="17" name="Freeform 16"/>
          <p:cNvSpPr/>
          <p:nvPr/>
        </p:nvSpPr>
        <p:spPr bwMode="auto">
          <a:xfrm>
            <a:off x="3946097" y="855134"/>
            <a:ext cx="3053753" cy="1150349"/>
          </a:xfrm>
          <a:custGeom>
            <a:avLst/>
            <a:gdLst>
              <a:gd name="connsiteX0" fmla="*/ 0 w 4648200"/>
              <a:gd name="connsiteY0" fmla="*/ 0 h 1750978"/>
              <a:gd name="connsiteX1" fmla="*/ 4648200 w 4648200"/>
              <a:gd name="connsiteY1" fmla="*/ 0 h 1750978"/>
              <a:gd name="connsiteX2" fmla="*/ 4648200 w 4648200"/>
              <a:gd name="connsiteY2" fmla="*/ 1750978 h 1750978"/>
              <a:gd name="connsiteX3" fmla="*/ 4579706 w 4648200"/>
              <a:gd name="connsiteY3" fmla="*/ 1750978 h 1750978"/>
              <a:gd name="connsiteX4" fmla="*/ 4579706 w 4648200"/>
              <a:gd name="connsiteY4" fmla="*/ 79139 h 1750978"/>
              <a:gd name="connsiteX5" fmla="*/ 0 w 4648200"/>
              <a:gd name="connsiteY5" fmla="*/ 79139 h 175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8200" h="1750978">
                <a:moveTo>
                  <a:pt x="0" y="0"/>
                </a:moveTo>
                <a:lnTo>
                  <a:pt x="4648200" y="0"/>
                </a:lnTo>
                <a:lnTo>
                  <a:pt x="4648200" y="1750978"/>
                </a:lnTo>
                <a:lnTo>
                  <a:pt x="4579706" y="1750978"/>
                </a:lnTo>
                <a:lnTo>
                  <a:pt x="4579706" y="79139"/>
                </a:lnTo>
                <a:lnTo>
                  <a:pt x="0" y="79139"/>
                </a:lnTo>
                <a:close/>
              </a:path>
            </a:pathLst>
          </a:custGeom>
          <a:solidFill>
            <a:srgbClr val="FFC000"/>
          </a:solidFill>
          <a:ln w="9525">
            <a:noFill/>
            <a:round/>
            <a:headEnd/>
            <a:tailEnd/>
          </a:ln>
        </p:spPr>
        <p:txBody>
          <a:bodyPr vert="horz" wrap="square" lIns="121920" tIns="60960" rIns="121920" bIns="60960" numCol="1" rtlCol="0" anchor="t" anchorCtr="0" compatLnSpc="1">
            <a:prstTxWarp prst="textNoShape">
              <a:avLst/>
            </a:prstTxWarp>
            <a:noAutofit/>
          </a:bodyPr>
          <a:lstStyle/>
          <a:p>
            <a:pPr algn="ctr"/>
            <a:endParaRPr lang="en-US" sz="2400" dirty="0"/>
          </a:p>
        </p:txBody>
      </p:sp>
      <p:sp>
        <p:nvSpPr>
          <p:cNvPr id="18" name="Freeform 17"/>
          <p:cNvSpPr/>
          <p:nvPr/>
        </p:nvSpPr>
        <p:spPr bwMode="auto">
          <a:xfrm rot="10800000">
            <a:off x="490360" y="4851400"/>
            <a:ext cx="3053753" cy="1150349"/>
          </a:xfrm>
          <a:custGeom>
            <a:avLst/>
            <a:gdLst>
              <a:gd name="connsiteX0" fmla="*/ 0 w 4648200"/>
              <a:gd name="connsiteY0" fmla="*/ 0 h 1750978"/>
              <a:gd name="connsiteX1" fmla="*/ 4648200 w 4648200"/>
              <a:gd name="connsiteY1" fmla="*/ 0 h 1750978"/>
              <a:gd name="connsiteX2" fmla="*/ 4648200 w 4648200"/>
              <a:gd name="connsiteY2" fmla="*/ 1750978 h 1750978"/>
              <a:gd name="connsiteX3" fmla="*/ 4579706 w 4648200"/>
              <a:gd name="connsiteY3" fmla="*/ 1750978 h 1750978"/>
              <a:gd name="connsiteX4" fmla="*/ 4579706 w 4648200"/>
              <a:gd name="connsiteY4" fmla="*/ 79139 h 1750978"/>
              <a:gd name="connsiteX5" fmla="*/ 0 w 4648200"/>
              <a:gd name="connsiteY5" fmla="*/ 79139 h 175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8200" h="1750978">
                <a:moveTo>
                  <a:pt x="0" y="0"/>
                </a:moveTo>
                <a:lnTo>
                  <a:pt x="4648200" y="0"/>
                </a:lnTo>
                <a:lnTo>
                  <a:pt x="4648200" y="1750978"/>
                </a:lnTo>
                <a:lnTo>
                  <a:pt x="4579706" y="1750978"/>
                </a:lnTo>
                <a:lnTo>
                  <a:pt x="4579706" y="79139"/>
                </a:lnTo>
                <a:lnTo>
                  <a:pt x="0" y="79139"/>
                </a:lnTo>
                <a:close/>
              </a:path>
            </a:pathLst>
          </a:custGeom>
          <a:solidFill>
            <a:schemeClr val="accent1"/>
          </a:solidFill>
          <a:ln w="9525">
            <a:noFill/>
            <a:round/>
            <a:headEnd/>
            <a:tailEnd/>
          </a:ln>
        </p:spPr>
        <p:txBody>
          <a:bodyPr vert="horz" wrap="square" lIns="121920" tIns="60960" rIns="121920" bIns="60960" numCol="1" rtlCol="0" anchor="t" anchorCtr="0" compatLnSpc="1">
            <a:prstTxWarp prst="textNoShape">
              <a:avLst/>
            </a:prstTxWarp>
            <a:noAutofit/>
          </a:bodyPr>
          <a:lstStyle/>
          <a:p>
            <a:pPr algn="ctr"/>
            <a:endParaRPr lang="en-US" sz="2400" dirty="0"/>
          </a:p>
        </p:txBody>
      </p:sp>
      <p:sp>
        <p:nvSpPr>
          <p:cNvPr id="19" name="Rectangle 18"/>
          <p:cNvSpPr/>
          <p:nvPr/>
        </p:nvSpPr>
        <p:spPr>
          <a:xfrm>
            <a:off x="3145547" y="5387071"/>
            <a:ext cx="1219200" cy="60959"/>
          </a:xfrm>
          <a:prstGeom prst="rect">
            <a:avLst/>
          </a:prstGeom>
          <a:solidFill>
            <a:srgbClr val="FFB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4" name="Rectangle 63"/>
          <p:cNvSpPr/>
          <p:nvPr/>
        </p:nvSpPr>
        <p:spPr>
          <a:xfrm>
            <a:off x="3145547" y="3822682"/>
            <a:ext cx="1219200" cy="60959"/>
          </a:xfrm>
          <a:prstGeom prst="rect">
            <a:avLst/>
          </a:prstGeom>
          <a:solidFill>
            <a:srgbClr val="FFB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 name="Picture 6">
            <a:extLst>
              <a:ext uri="{FF2B5EF4-FFF2-40B4-BE49-F238E27FC236}">
                <a16:creationId xmlns:a16="http://schemas.microsoft.com/office/drawing/2014/main" id="{BE7D7F1B-661F-47BF-B72A-AF6B2727BD52}"/>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5018483" y="2393665"/>
            <a:ext cx="2155033" cy="1302611"/>
          </a:xfrm>
          <a:prstGeom prst="rect">
            <a:avLst/>
          </a:prstGeom>
        </p:spPr>
      </p:pic>
    </p:spTree>
    <p:extLst>
      <p:ext uri="{BB962C8B-B14F-4D97-AF65-F5344CB8AC3E}">
        <p14:creationId xmlns:p14="http://schemas.microsoft.com/office/powerpoint/2010/main" val="33111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barn(outVertical)">
                                      <p:cBhvr>
                                        <p:cTn id="14" dur="500"/>
                                        <p:tgtEl>
                                          <p:spTgt spid="64"/>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outVertic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6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E6FC2-BF3C-4F59-88B9-F74262ED7BFC}"/>
              </a:ext>
            </a:extLst>
          </p:cNvPr>
          <p:cNvSpPr txBox="1"/>
          <p:nvPr/>
        </p:nvSpPr>
        <p:spPr>
          <a:xfrm>
            <a:off x="175260" y="89624"/>
            <a:ext cx="11841480" cy="6678751"/>
          </a:xfrm>
          <a:prstGeom prst="rect">
            <a:avLst/>
          </a:prstGeom>
          <a:noFill/>
        </p:spPr>
        <p:txBody>
          <a:bodyPr wrap="square" lIns="0" tIns="0" rIns="0" bIns="0" rtlCol="0">
            <a:spAutoFit/>
          </a:bodyPr>
          <a:lstStyle/>
          <a:p>
            <a:pPr algn="ctr" fontAlgn="base"/>
            <a:r>
              <a:rPr lang="en-US" sz="1600" b="1" i="1" dirty="0">
                <a:solidFill>
                  <a:srgbClr val="FF9900"/>
                </a:solidFill>
                <a:effectLst/>
                <a:latin typeface="Roboto" panose="02000000000000000000" pitchFamily="2" charset="0"/>
              </a:rPr>
              <a:t>CARTEROIL Oilfield Services </a:t>
            </a:r>
            <a:r>
              <a:rPr lang="en-US" sz="1600" b="0" i="0" dirty="0">
                <a:solidFill>
                  <a:srgbClr val="000000"/>
                </a:solidFill>
                <a:effectLst/>
                <a:latin typeface="Roboto" panose="02000000000000000000" pitchFamily="2" charset="0"/>
              </a:rPr>
              <a:t>is a leading oilfield services company, located in Houston Texas, that provides turnkey solutions to Governments, Operators, and Industrial, In Land, Subsea, and Marine, companies around the world maintaining the highest level of safety standards available today. </a:t>
            </a:r>
          </a:p>
          <a:p>
            <a:pPr algn="l" fontAlgn="base"/>
            <a:r>
              <a:rPr lang="en-US" sz="1400" b="1" i="0" u="none" strike="noStrike" dirty="0">
                <a:solidFill>
                  <a:srgbClr val="FF9900"/>
                </a:solidFill>
                <a:effectLst/>
                <a:latin typeface="Lato" panose="020F0502020204030203" pitchFamily="34" charset="0"/>
              </a:rPr>
              <a:t>Instrumentation &amp; Electrical</a:t>
            </a:r>
          </a:p>
          <a:p>
            <a:pPr algn="l" fontAlgn="base"/>
            <a:r>
              <a:rPr lang="en-US" sz="1200" b="1" i="0" dirty="0">
                <a:solidFill>
                  <a:srgbClr val="000000"/>
                </a:solidFill>
                <a:effectLst/>
                <a:latin typeface="Roboto" panose="02000000000000000000" pitchFamily="2" charset="0"/>
              </a:rPr>
              <a:t>CARTEROIL Oilfield Services </a:t>
            </a:r>
            <a:r>
              <a:rPr lang="en-US" sz="1200" b="0" i="0" dirty="0">
                <a:solidFill>
                  <a:srgbClr val="000000"/>
                </a:solidFill>
                <a:effectLst/>
                <a:latin typeface="Roboto" panose="02000000000000000000" pitchFamily="2" charset="0"/>
              </a:rPr>
              <a:t> can provide highly skilled and qualified industrial electricians and service technicians that are available to travel to your job site for new construct Manufacturing Support ion builds, maintenance or repair. </a:t>
            </a:r>
          </a:p>
          <a:p>
            <a:pPr algn="l" fontAlgn="base"/>
            <a:endParaRPr lang="en-US" sz="1200" b="0" i="0" dirty="0">
              <a:solidFill>
                <a:srgbClr val="000000"/>
              </a:solidFill>
              <a:effectLst/>
              <a:latin typeface="Roboto" panose="02000000000000000000" pitchFamily="2" charset="0"/>
            </a:endParaRPr>
          </a:p>
          <a:p>
            <a:pPr algn="l" fontAlgn="base"/>
            <a:r>
              <a:rPr lang="en-US" sz="1400" b="1" i="0" u="none" strike="noStrike" dirty="0">
                <a:solidFill>
                  <a:srgbClr val="FF9900"/>
                </a:solidFill>
                <a:effectLst/>
                <a:latin typeface="Lato" panose="020F0502020204030203" pitchFamily="34" charset="0"/>
              </a:rPr>
              <a:t>Control Panel Manufacturing</a:t>
            </a:r>
          </a:p>
          <a:p>
            <a:pPr algn="l" fontAlgn="base"/>
            <a:r>
              <a:rPr lang="en-US" sz="1200" b="1" i="0" dirty="0">
                <a:solidFill>
                  <a:srgbClr val="000000"/>
                </a:solidFill>
                <a:effectLst/>
                <a:latin typeface="Roboto" panose="02000000000000000000" pitchFamily="2" charset="0"/>
              </a:rPr>
              <a:t>CARTEROIL Oilfield Services </a:t>
            </a:r>
            <a:r>
              <a:rPr lang="en-US" sz="1200" b="0" i="0" dirty="0">
                <a:solidFill>
                  <a:srgbClr val="000000"/>
                </a:solidFill>
                <a:effectLst/>
                <a:latin typeface="Roboto" panose="02000000000000000000" pitchFamily="2" charset="0"/>
              </a:rPr>
              <a:t> specializes in electrical control panel engineering &amp; manufacturing. We are ISO 9001 compliant for the engineering, design, and manufacturing of, industrial and oil and gas-related control systems.</a:t>
            </a:r>
          </a:p>
          <a:p>
            <a:pPr algn="l" fontAlgn="base"/>
            <a:endParaRPr lang="en-US" sz="1200" b="0" i="0" dirty="0">
              <a:solidFill>
                <a:srgbClr val="000000"/>
              </a:solidFill>
              <a:effectLst/>
              <a:latin typeface="Roboto" panose="02000000000000000000" pitchFamily="2" charset="0"/>
            </a:endParaRPr>
          </a:p>
          <a:p>
            <a:pPr algn="l" fontAlgn="base"/>
            <a:r>
              <a:rPr lang="en-US" sz="1400" b="1" i="0" u="none" strike="noStrike" dirty="0">
                <a:solidFill>
                  <a:srgbClr val="FF9900"/>
                </a:solidFill>
                <a:effectLst/>
                <a:latin typeface="Lato" panose="020F0502020204030203" pitchFamily="34" charset="0"/>
              </a:rPr>
              <a:t>Inspection Services</a:t>
            </a:r>
          </a:p>
          <a:p>
            <a:pPr algn="l" fontAlgn="base"/>
            <a:r>
              <a:rPr lang="en-US" sz="1200" b="1" i="0" dirty="0">
                <a:solidFill>
                  <a:srgbClr val="000000"/>
                </a:solidFill>
                <a:effectLst/>
                <a:latin typeface="Roboto" panose="02000000000000000000" pitchFamily="2" charset="0"/>
              </a:rPr>
              <a:t>CARTEROIL Oilfield Services </a:t>
            </a:r>
            <a:r>
              <a:rPr lang="en-US" sz="1200" b="0" i="0" dirty="0">
                <a:solidFill>
                  <a:srgbClr val="000000"/>
                </a:solidFill>
                <a:effectLst/>
                <a:latin typeface="Roboto" panose="02000000000000000000" pitchFamily="2" charset="0"/>
              </a:rPr>
              <a:t> offers inspection services packages that include Certified Welding, NACE Inspectors, UL 508A Certified Technicians, Rig Reactivation, as well as upgrade project management with a focus on Subsea Well Control System.</a:t>
            </a:r>
          </a:p>
          <a:p>
            <a:pPr algn="l" fontAlgn="base"/>
            <a:endParaRPr lang="en-US" sz="1200" b="0" i="0" dirty="0">
              <a:solidFill>
                <a:srgbClr val="000000"/>
              </a:solidFill>
              <a:effectLst/>
              <a:latin typeface="Roboto" panose="02000000000000000000" pitchFamily="2" charset="0"/>
            </a:endParaRPr>
          </a:p>
          <a:p>
            <a:pPr algn="l" fontAlgn="base"/>
            <a:r>
              <a:rPr lang="en-US" sz="1400" b="1" i="0" u="none" strike="noStrike" dirty="0">
                <a:solidFill>
                  <a:srgbClr val="FF9900"/>
                </a:solidFill>
                <a:effectLst/>
                <a:latin typeface="Lato" panose="020F0502020204030203" pitchFamily="34" charset="0"/>
              </a:rPr>
              <a:t>Manufacturing Support</a:t>
            </a:r>
          </a:p>
          <a:p>
            <a:pPr algn="l" fontAlgn="base"/>
            <a:r>
              <a:rPr lang="en-US" sz="1200" b="1" i="0" dirty="0">
                <a:solidFill>
                  <a:srgbClr val="000000"/>
                </a:solidFill>
                <a:effectLst/>
                <a:latin typeface="Roboto" panose="02000000000000000000" pitchFamily="2" charset="0"/>
              </a:rPr>
              <a:t>CARTEROIL Oilfield Services </a:t>
            </a:r>
            <a:r>
              <a:rPr lang="en-US" sz="1200" b="0" i="0" dirty="0">
                <a:solidFill>
                  <a:srgbClr val="000000"/>
                </a:solidFill>
                <a:effectLst/>
                <a:latin typeface="Roboto" panose="02000000000000000000" pitchFamily="2" charset="0"/>
              </a:rPr>
              <a:t> offers OEM manufacturing support to the oil and gas and industrial industries. Whether you need to outsource manufacturing or help with assembly we can help you.</a:t>
            </a:r>
          </a:p>
          <a:p>
            <a:pPr algn="l" fontAlgn="base"/>
            <a:endParaRPr lang="en-US" sz="1200" b="0" i="0" dirty="0">
              <a:solidFill>
                <a:srgbClr val="000000"/>
              </a:solidFill>
              <a:effectLst/>
              <a:latin typeface="Roboto" panose="02000000000000000000" pitchFamily="2" charset="0"/>
            </a:endParaRPr>
          </a:p>
          <a:p>
            <a:pPr algn="l" fontAlgn="base"/>
            <a:r>
              <a:rPr lang="en-US" sz="1400" b="1" i="0" u="none" strike="noStrike" dirty="0">
                <a:solidFill>
                  <a:srgbClr val="FF9900"/>
                </a:solidFill>
                <a:effectLst/>
                <a:latin typeface="Lato" panose="020F0502020204030203" pitchFamily="34" charset="0"/>
              </a:rPr>
              <a:t>Equipment Rentals</a:t>
            </a:r>
          </a:p>
          <a:p>
            <a:pPr algn="l" fontAlgn="base"/>
            <a:r>
              <a:rPr lang="en-US" sz="1200" b="1" i="0" dirty="0">
                <a:solidFill>
                  <a:srgbClr val="000000"/>
                </a:solidFill>
                <a:effectLst/>
                <a:latin typeface="Roboto" panose="02000000000000000000" pitchFamily="2" charset="0"/>
              </a:rPr>
              <a:t>CARTEROIL Oilfield Services </a:t>
            </a:r>
            <a:r>
              <a:rPr lang="en-US" sz="1200" b="0" i="0" dirty="0">
                <a:solidFill>
                  <a:srgbClr val="000000"/>
                </a:solidFill>
                <a:effectLst/>
                <a:latin typeface="Roboto" panose="02000000000000000000" pitchFamily="2" charset="0"/>
              </a:rPr>
              <a:t> has a large selection of tools for sale or rental. </a:t>
            </a:r>
            <a:r>
              <a:rPr lang="en-US" sz="1200" b="0" i="0" dirty="0">
                <a:effectLst/>
                <a:latin typeface="Roboto" panose="02000000000000000000" pitchFamily="2" charset="0"/>
              </a:rPr>
              <a:t>Tools such as </a:t>
            </a:r>
            <a:r>
              <a:rPr lang="en-US" sz="1200" b="0" i="0" u="none" strike="noStrike" dirty="0">
                <a:effectLst/>
                <a:latin typeface="Roboto" panose="02000000000000000000" pitchFamily="2" charset="0"/>
              </a:rPr>
              <a:t>hydraulic tube bending</a:t>
            </a:r>
            <a:r>
              <a:rPr lang="en-US" sz="1200" b="0" i="0" dirty="0">
                <a:effectLst/>
                <a:latin typeface="Roboto" panose="02000000000000000000" pitchFamily="2" charset="0"/>
              </a:rPr>
              <a:t>, </a:t>
            </a:r>
            <a:r>
              <a:rPr lang="en-US" sz="1200" b="0" i="0" u="none" strike="noStrike" dirty="0">
                <a:effectLst/>
                <a:latin typeface="Roboto" panose="02000000000000000000" pitchFamily="2" charset="0"/>
              </a:rPr>
              <a:t>HPUs</a:t>
            </a:r>
            <a:r>
              <a:rPr lang="en-US" sz="1200" b="0" i="0" dirty="0">
                <a:effectLst/>
                <a:latin typeface="Roboto" panose="02000000000000000000" pitchFamily="2" charset="0"/>
              </a:rPr>
              <a:t> and </a:t>
            </a:r>
            <a:r>
              <a:rPr lang="en-US" sz="1200" b="0" i="0" u="none" strike="noStrike" dirty="0">
                <a:effectLst/>
                <a:latin typeface="Roboto" panose="02000000000000000000" pitchFamily="2" charset="0"/>
              </a:rPr>
              <a:t>welding machines</a:t>
            </a:r>
            <a:r>
              <a:rPr lang="en-US" sz="1200" b="0" i="0" dirty="0">
                <a:effectLst/>
                <a:latin typeface="Roboto" panose="02000000000000000000" pitchFamily="2" charset="0"/>
              </a:rPr>
              <a:t>. </a:t>
            </a:r>
            <a:r>
              <a:rPr lang="en-US" sz="1200" b="0" i="0" dirty="0">
                <a:solidFill>
                  <a:srgbClr val="000000"/>
                </a:solidFill>
                <a:effectLst/>
                <a:latin typeface="Roboto" panose="02000000000000000000" pitchFamily="2" charset="0"/>
              </a:rPr>
              <a:t>No matter what type of job you need to be done, whether it’s bend, weld, flare, Swage, Cone and Thread, Hydro Test, ORFS, we have what you need here.</a:t>
            </a:r>
          </a:p>
          <a:p>
            <a:pPr algn="l" fontAlgn="base"/>
            <a:endParaRPr lang="en-US" sz="1400" b="0" i="0" dirty="0">
              <a:solidFill>
                <a:srgbClr val="FF9900"/>
              </a:solidFill>
              <a:effectLst/>
              <a:latin typeface="Roboto" panose="02000000000000000000" pitchFamily="2" charset="0"/>
            </a:endParaRPr>
          </a:p>
          <a:p>
            <a:pPr algn="l" fontAlgn="base"/>
            <a:r>
              <a:rPr lang="en-US" sz="1400" b="1" i="0" u="none" strike="noStrike" dirty="0">
                <a:solidFill>
                  <a:srgbClr val="FF9900"/>
                </a:solidFill>
                <a:effectLst/>
                <a:latin typeface="Lato" panose="020F0502020204030203" pitchFamily="34" charset="0"/>
              </a:rPr>
              <a:t>Technical Staffing</a:t>
            </a:r>
          </a:p>
          <a:p>
            <a:pPr algn="l" fontAlgn="base"/>
            <a:r>
              <a:rPr lang="en-US" sz="1200" b="1" i="0" dirty="0">
                <a:solidFill>
                  <a:srgbClr val="000000"/>
                </a:solidFill>
                <a:effectLst/>
                <a:latin typeface="Roboto" panose="02000000000000000000" pitchFamily="2" charset="0"/>
              </a:rPr>
              <a:t>CARTEROIL Oilfield Services </a:t>
            </a:r>
            <a:r>
              <a:rPr lang="en-US" sz="1200" b="0" i="0" dirty="0">
                <a:solidFill>
                  <a:srgbClr val="000000"/>
                </a:solidFill>
                <a:effectLst/>
                <a:latin typeface="Roboto" panose="02000000000000000000" pitchFamily="2" charset="0"/>
              </a:rPr>
              <a:t> offers industrial technical staffing solutions Our global network of field technicians install, fabricate and provide valuable installation and maintenance services for offshore and onshore projects. </a:t>
            </a:r>
          </a:p>
          <a:p>
            <a:pPr algn="l" fontAlgn="base"/>
            <a:endParaRPr lang="en-US" sz="1200" b="0" i="0" dirty="0">
              <a:solidFill>
                <a:srgbClr val="000000"/>
              </a:solidFill>
              <a:effectLst/>
              <a:latin typeface="Roboto" panose="02000000000000000000" pitchFamily="2" charset="0"/>
            </a:endParaRPr>
          </a:p>
          <a:p>
            <a:pPr algn="l" fontAlgn="base"/>
            <a:r>
              <a:rPr lang="en-US" sz="1400" b="1" i="0" u="none" strike="noStrike" dirty="0">
                <a:solidFill>
                  <a:srgbClr val="FF9900"/>
                </a:solidFill>
                <a:effectLst/>
                <a:latin typeface="Lato" panose="020F0502020204030203" pitchFamily="34" charset="0"/>
              </a:rPr>
              <a:t>Tubing &amp; Piping Fab</a:t>
            </a:r>
          </a:p>
          <a:p>
            <a:pPr algn="l" fontAlgn="base"/>
            <a:r>
              <a:rPr lang="en-US" sz="1200" b="1" i="0" dirty="0">
                <a:solidFill>
                  <a:srgbClr val="000000"/>
                </a:solidFill>
                <a:effectLst/>
                <a:latin typeface="Roboto" panose="02000000000000000000" pitchFamily="2" charset="0"/>
              </a:rPr>
              <a:t>CARTEROIL Oilfield Services </a:t>
            </a:r>
            <a:r>
              <a:rPr lang="en-US" sz="1200" b="0" i="0" dirty="0">
                <a:solidFill>
                  <a:srgbClr val="000000"/>
                </a:solidFill>
                <a:effectLst/>
                <a:latin typeface="Roboto" panose="02000000000000000000" pitchFamily="2" charset="0"/>
              </a:rPr>
              <a:t> specializing in the bending, installing, repairing, integration of various hydraulic, electrical, and pneumatic instrumentation systems for domestic and international OEMs.</a:t>
            </a:r>
          </a:p>
          <a:p>
            <a:pPr algn="l" fontAlgn="base"/>
            <a:endParaRPr lang="en-US" sz="1200" b="0" i="0" dirty="0">
              <a:solidFill>
                <a:srgbClr val="000000"/>
              </a:solidFill>
              <a:effectLst/>
              <a:latin typeface="Roboto" panose="02000000000000000000" pitchFamily="2" charset="0"/>
            </a:endParaRPr>
          </a:p>
          <a:p>
            <a:pPr algn="l" fontAlgn="base"/>
            <a:r>
              <a:rPr lang="en-US" sz="1400" b="1" i="0" u="none" strike="noStrike" dirty="0">
                <a:solidFill>
                  <a:srgbClr val="FF9900"/>
                </a:solidFill>
                <a:effectLst/>
                <a:latin typeface="Lato" panose="020F0502020204030203" pitchFamily="34" charset="0"/>
              </a:rPr>
              <a:t>Marine Riser Cleaning</a:t>
            </a:r>
          </a:p>
          <a:p>
            <a:pPr algn="l" fontAlgn="base"/>
            <a:r>
              <a:rPr lang="en-US" sz="1200" b="1" i="0" dirty="0">
                <a:solidFill>
                  <a:srgbClr val="000000"/>
                </a:solidFill>
                <a:effectLst/>
                <a:latin typeface="Roboto" panose="02000000000000000000" pitchFamily="2" charset="0"/>
              </a:rPr>
              <a:t>Ultra high-pressure hydro blasting</a:t>
            </a:r>
            <a:r>
              <a:rPr lang="en-US" sz="1200" b="0" i="0" dirty="0">
                <a:solidFill>
                  <a:srgbClr val="000000"/>
                </a:solidFill>
                <a:effectLst/>
                <a:latin typeface="Roboto" panose="02000000000000000000" pitchFamily="2" charset="0"/>
              </a:rPr>
              <a:t> has many applications in industry and is used extensively throughout the oil &amp; gas industry as an effective method of cleaning.</a:t>
            </a:r>
          </a:p>
          <a:p>
            <a:pPr algn="l"/>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3989962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D099A1A9-668A-46C2-9BB0-BCCD64F1B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715818"/>
            <a:ext cx="5372100" cy="5426363"/>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128A1CDD-77FB-4EDB-8B1E-2DE44E638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9" y="643467"/>
            <a:ext cx="5292513" cy="5571066"/>
          </a:xfrm>
          <a:prstGeom prst="rect">
            <a:avLst/>
          </a:prstGeom>
        </p:spPr>
      </p:pic>
      <p:sp>
        <p:nvSpPr>
          <p:cNvPr id="7" name="TextBox 6">
            <a:extLst>
              <a:ext uri="{FF2B5EF4-FFF2-40B4-BE49-F238E27FC236}">
                <a16:creationId xmlns:a16="http://schemas.microsoft.com/office/drawing/2014/main" id="{A4D91496-A47F-41B7-AEB6-21F21AB8D97D}"/>
              </a:ext>
            </a:extLst>
          </p:cNvPr>
          <p:cNvSpPr txBox="1"/>
          <p:nvPr/>
        </p:nvSpPr>
        <p:spPr>
          <a:xfrm>
            <a:off x="3673562" y="6008607"/>
            <a:ext cx="5188921" cy="738664"/>
          </a:xfrm>
          <a:prstGeom prst="rect">
            <a:avLst/>
          </a:prstGeom>
          <a:noFill/>
        </p:spPr>
        <p:txBody>
          <a:bodyPr wrap="none" lIns="0" tIns="0" rIns="0" bIns="0" rtlCol="0">
            <a:spAutoFit/>
          </a:bodyPr>
          <a:lstStyle/>
          <a:p>
            <a:pPr algn="l"/>
            <a:r>
              <a:rPr lang="en-US" sz="4800" b="1" dirty="0">
                <a:solidFill>
                  <a:srgbClr val="92D050"/>
                </a:solidFill>
                <a:latin typeface="Roboto" panose="02000000000000000000" pitchFamily="2" charset="0"/>
                <a:ea typeface="Roboto" panose="02000000000000000000" pitchFamily="2" charset="0"/>
                <a:cs typeface="Lato Medium" panose="020F0502020204030203" pitchFamily="34" charset="0"/>
              </a:rPr>
              <a:t>NEW LABELS 2021</a:t>
            </a:r>
          </a:p>
        </p:txBody>
      </p:sp>
    </p:spTree>
    <p:extLst>
      <p:ext uri="{BB962C8B-B14F-4D97-AF65-F5344CB8AC3E}">
        <p14:creationId xmlns:p14="http://schemas.microsoft.com/office/powerpoint/2010/main" val="3926181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41F42D5-194E-45E5-8901-E6E5E09E01BA}"/>
              </a:ext>
            </a:extLst>
          </p:cNvPr>
          <p:cNvSpPr txBox="1"/>
          <p:nvPr/>
        </p:nvSpPr>
        <p:spPr>
          <a:xfrm flipH="1">
            <a:off x="6062331" y="4939310"/>
            <a:ext cx="5819464" cy="1345497"/>
          </a:xfrm>
          <a:prstGeom prst="rect">
            <a:avLst/>
          </a:prstGeom>
          <a:noFill/>
        </p:spPr>
        <p:txBody>
          <a:bodyPr wrap="square" lIns="0" tIns="0" rIns="0" bIns="0" rtlCol="0">
            <a:spAutoFit/>
          </a:bodyPr>
          <a:lstStyle/>
          <a:p>
            <a:pPr marL="285750" indent="-285750">
              <a:lnSpc>
                <a:spcPct val="125000"/>
              </a:lnSpc>
              <a:buFont typeface="Arial" panose="020B0604020202020204" pitchFamily="34" charset="0"/>
              <a:buChar char="•"/>
            </a:pPr>
            <a:r>
              <a:rPr lang="en-US" sz="2400" b="1" dirty="0">
                <a:solidFill>
                  <a:schemeClr val="accent3"/>
                </a:solidFill>
                <a:latin typeface="Roboto" pitchFamily="2" charset="0"/>
                <a:ea typeface="Roboto" pitchFamily="2" charset="0"/>
                <a:cs typeface="Lato Medium" panose="020F0502020204030203" pitchFamily="34" charset="0"/>
              </a:rPr>
              <a:t>Production facility design</a:t>
            </a:r>
          </a:p>
          <a:p>
            <a:pPr marL="285750" indent="-285750">
              <a:lnSpc>
                <a:spcPct val="125000"/>
              </a:lnSpc>
              <a:buFont typeface="Arial" panose="020B0604020202020204" pitchFamily="34" charset="0"/>
              <a:buChar char="•"/>
            </a:pPr>
            <a:r>
              <a:rPr lang="en-US" sz="2400" b="1" dirty="0">
                <a:solidFill>
                  <a:schemeClr val="accent3"/>
                </a:solidFill>
                <a:latin typeface="Roboto" pitchFamily="2" charset="0"/>
                <a:ea typeface="Roboto" pitchFamily="2" charset="0"/>
                <a:cs typeface="Lato Medium" panose="020F0502020204030203" pitchFamily="34" charset="0"/>
              </a:rPr>
              <a:t>Capable of executing fast track projects</a:t>
            </a:r>
          </a:p>
          <a:p>
            <a:pPr marL="285750" indent="-285750">
              <a:lnSpc>
                <a:spcPct val="125000"/>
              </a:lnSpc>
              <a:buFont typeface="Arial" panose="020B0604020202020204" pitchFamily="34" charset="0"/>
              <a:buChar char="•"/>
            </a:pPr>
            <a:r>
              <a:rPr lang="en-US" sz="2400" b="1" dirty="0">
                <a:solidFill>
                  <a:schemeClr val="accent3"/>
                </a:solidFill>
                <a:latin typeface="Roboto" pitchFamily="2" charset="0"/>
                <a:ea typeface="Roboto" pitchFamily="2" charset="0"/>
                <a:cs typeface="Lato Medium" panose="020F0502020204030203" pitchFamily="34" charset="0"/>
              </a:rPr>
              <a:t>Custom made solutions</a:t>
            </a:r>
          </a:p>
        </p:txBody>
      </p:sp>
      <p:pic>
        <p:nvPicPr>
          <p:cNvPr id="4" name="Graphic 3">
            <a:extLst>
              <a:ext uri="{FF2B5EF4-FFF2-40B4-BE49-F238E27FC236}">
                <a16:creationId xmlns:a16="http://schemas.microsoft.com/office/drawing/2014/main" id="{75F2408C-7D0E-4F7A-8E35-35FE9A878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946" y="856657"/>
            <a:ext cx="7831482" cy="5529263"/>
          </a:xfrm>
          <a:prstGeom prst="rect">
            <a:avLst/>
          </a:prstGeom>
        </p:spPr>
      </p:pic>
      <p:sp>
        <p:nvSpPr>
          <p:cNvPr id="5" name="TextBox 4">
            <a:extLst>
              <a:ext uri="{FF2B5EF4-FFF2-40B4-BE49-F238E27FC236}">
                <a16:creationId xmlns:a16="http://schemas.microsoft.com/office/drawing/2014/main" id="{937E7D37-5FD7-42B8-A3D1-C448031E77E3}"/>
              </a:ext>
            </a:extLst>
          </p:cNvPr>
          <p:cNvSpPr txBox="1"/>
          <p:nvPr/>
        </p:nvSpPr>
        <p:spPr>
          <a:xfrm>
            <a:off x="326269" y="215508"/>
            <a:ext cx="11717686" cy="553998"/>
          </a:xfrm>
          <a:prstGeom prst="rect">
            <a:avLst/>
          </a:prstGeom>
          <a:noFill/>
        </p:spPr>
        <p:txBody>
          <a:bodyPr wrap="square" lIns="0" tIns="0" rIns="0" bIns="0" rtlCol="0">
            <a:spAutoFit/>
          </a:bodyPr>
          <a:lstStyle/>
          <a:p>
            <a:r>
              <a:rPr lang="en-US" sz="3600" dirty="0">
                <a:solidFill>
                  <a:schemeClr val="accent4">
                    <a:lumMod val="50000"/>
                  </a:schemeClr>
                </a:solidFill>
                <a:latin typeface="+mj-lt"/>
                <a:ea typeface="Lato Medium" panose="020F0502020204030203" pitchFamily="34" charset="0"/>
                <a:cs typeface="Lato Medium" panose="020F0502020204030203" pitchFamily="34" charset="0"/>
              </a:rPr>
              <a:t>Our goal is to deliver integral custom-made solutions...</a:t>
            </a:r>
          </a:p>
        </p:txBody>
      </p:sp>
      <p:pic>
        <p:nvPicPr>
          <p:cNvPr id="9" name="Graphic 8">
            <a:extLst>
              <a:ext uri="{FF2B5EF4-FFF2-40B4-BE49-F238E27FC236}">
                <a16:creationId xmlns:a16="http://schemas.microsoft.com/office/drawing/2014/main" id="{EB298803-F943-485A-8FBB-8B5FEBC0F6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1176" y="3492700"/>
            <a:ext cx="4873898" cy="1345497"/>
          </a:xfrm>
          <a:prstGeom prst="rect">
            <a:avLst/>
          </a:prstGeom>
        </p:spPr>
      </p:pic>
      <p:pic>
        <p:nvPicPr>
          <p:cNvPr id="10" name="Picture 9">
            <a:extLst>
              <a:ext uri="{FF2B5EF4-FFF2-40B4-BE49-F238E27FC236}">
                <a16:creationId xmlns:a16="http://schemas.microsoft.com/office/drawing/2014/main" id="{EDA7AAD8-E6C7-47AD-970B-D0B545CE88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37024" y="1177803"/>
            <a:ext cx="3070078" cy="1855710"/>
          </a:xfrm>
          <a:prstGeom prst="rect">
            <a:avLst/>
          </a:prstGeom>
        </p:spPr>
      </p:pic>
      <p:sp>
        <p:nvSpPr>
          <p:cNvPr id="2" name="TextBox 1">
            <a:extLst>
              <a:ext uri="{FF2B5EF4-FFF2-40B4-BE49-F238E27FC236}">
                <a16:creationId xmlns:a16="http://schemas.microsoft.com/office/drawing/2014/main" id="{BE0C2601-46D1-4632-8F62-438AC65BA969}"/>
              </a:ext>
            </a:extLst>
          </p:cNvPr>
          <p:cNvSpPr txBox="1"/>
          <p:nvPr/>
        </p:nvSpPr>
        <p:spPr>
          <a:xfrm>
            <a:off x="9432682" y="3033513"/>
            <a:ext cx="1074420" cy="276999"/>
          </a:xfrm>
          <a:prstGeom prst="rect">
            <a:avLst/>
          </a:prstGeom>
          <a:noFill/>
        </p:spPr>
        <p:txBody>
          <a:bodyPr wrap="square" lIns="0" tIns="0" rIns="0" bIns="0" rtlCol="0">
            <a:spAutoFit/>
          </a:bodyPr>
          <a:lstStyle/>
          <a:p>
            <a:pPr algn="l"/>
            <a:r>
              <a:rPr lang="en-US" dirty="0">
                <a:latin typeface="Lato Medium" panose="020F0502020204030203" pitchFamily="34" charset="0"/>
                <a:ea typeface="Lato Medium" panose="020F0502020204030203" pitchFamily="34" charset="0"/>
                <a:cs typeface="Lato Medium" panose="020F0502020204030203" pitchFamily="34" charset="0"/>
              </a:rPr>
              <a:t>PARTNERS</a:t>
            </a:r>
          </a:p>
        </p:txBody>
      </p:sp>
    </p:spTree>
    <p:extLst>
      <p:ext uri="{BB962C8B-B14F-4D97-AF65-F5344CB8AC3E}">
        <p14:creationId xmlns:p14="http://schemas.microsoft.com/office/powerpoint/2010/main" val="79809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4C57D9D-E35D-4546-B170-575CE99287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50668"/>
            <a:ext cx="12192545" cy="5956663"/>
          </a:xfrm>
          <a:prstGeom prst="rect">
            <a:avLst/>
          </a:prstGeom>
        </p:spPr>
      </p:pic>
      <p:sp>
        <p:nvSpPr>
          <p:cNvPr id="5" name="TextBox 4">
            <a:extLst>
              <a:ext uri="{FF2B5EF4-FFF2-40B4-BE49-F238E27FC236}">
                <a16:creationId xmlns:a16="http://schemas.microsoft.com/office/drawing/2014/main" id="{CCDCAA43-E147-419E-9C44-0488ED0E5FD3}"/>
              </a:ext>
            </a:extLst>
          </p:cNvPr>
          <p:cNvSpPr txBox="1"/>
          <p:nvPr/>
        </p:nvSpPr>
        <p:spPr>
          <a:xfrm>
            <a:off x="9331443" y="5379498"/>
            <a:ext cx="2491067" cy="923330"/>
          </a:xfrm>
          <a:prstGeom prst="rect">
            <a:avLst/>
          </a:prstGeom>
          <a:noFill/>
        </p:spPr>
        <p:txBody>
          <a:bodyPr wrap="none" lIns="0" tIns="0" rIns="0" bIns="0" rtlCol="0">
            <a:spAutoFit/>
          </a:bodyPr>
          <a:lstStyle/>
          <a:p>
            <a:r>
              <a:rPr lang="en-US" sz="6000" dirty="0">
                <a:latin typeface="+mj-lt"/>
                <a:ea typeface="Lato Medium" panose="020F0502020204030203" pitchFamily="34" charset="0"/>
                <a:cs typeface="Lato Medium" panose="020F0502020204030203" pitchFamily="34" charset="0"/>
              </a:rPr>
              <a:t>Facility</a:t>
            </a:r>
          </a:p>
        </p:txBody>
      </p:sp>
      <p:pic>
        <p:nvPicPr>
          <p:cNvPr id="6" name="Picture 5">
            <a:extLst>
              <a:ext uri="{FF2B5EF4-FFF2-40B4-BE49-F238E27FC236}">
                <a16:creationId xmlns:a16="http://schemas.microsoft.com/office/drawing/2014/main" id="{90245325-BD1B-44CD-8F0D-1C978A54795A}"/>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705088" y="4476558"/>
            <a:ext cx="2987638" cy="1805879"/>
          </a:xfrm>
          <a:prstGeom prst="rect">
            <a:avLst/>
          </a:prstGeom>
        </p:spPr>
      </p:pic>
    </p:spTree>
    <p:extLst>
      <p:ext uri="{BB962C8B-B14F-4D97-AF65-F5344CB8AC3E}">
        <p14:creationId xmlns:p14="http://schemas.microsoft.com/office/powerpoint/2010/main" val="145122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611A16D-DCE1-4FCE-87FA-2D11F58E4F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4497" y="646338"/>
            <a:ext cx="12480994" cy="5240112"/>
          </a:xfrm>
          <a:prstGeom prst="rect">
            <a:avLst/>
          </a:prstGeom>
        </p:spPr>
      </p:pic>
      <p:sp>
        <p:nvSpPr>
          <p:cNvPr id="16" name="TextBox 15">
            <a:extLst>
              <a:ext uri="{FF2B5EF4-FFF2-40B4-BE49-F238E27FC236}">
                <a16:creationId xmlns:a16="http://schemas.microsoft.com/office/drawing/2014/main" id="{1D1248BF-D946-4AA4-99FF-4F9D32AFA97D}"/>
              </a:ext>
            </a:extLst>
          </p:cNvPr>
          <p:cNvSpPr txBox="1"/>
          <p:nvPr/>
        </p:nvSpPr>
        <p:spPr>
          <a:xfrm>
            <a:off x="6233913" y="4827048"/>
            <a:ext cx="2491067" cy="923330"/>
          </a:xfrm>
          <a:prstGeom prst="rect">
            <a:avLst/>
          </a:prstGeom>
          <a:noFill/>
        </p:spPr>
        <p:txBody>
          <a:bodyPr wrap="none" lIns="0" tIns="0" rIns="0" bIns="0" rtlCol="0">
            <a:spAutoFit/>
          </a:bodyPr>
          <a:lstStyle/>
          <a:p>
            <a:r>
              <a:rPr lang="en-US" sz="6000" dirty="0">
                <a:latin typeface="+mj-lt"/>
                <a:ea typeface="Lato Medium" panose="020F0502020204030203" pitchFamily="34" charset="0"/>
                <a:cs typeface="Lato Medium" panose="020F0502020204030203" pitchFamily="34" charset="0"/>
              </a:rPr>
              <a:t>Facility</a:t>
            </a:r>
          </a:p>
        </p:txBody>
      </p:sp>
      <p:pic>
        <p:nvPicPr>
          <p:cNvPr id="5" name="Picture 4">
            <a:extLst>
              <a:ext uri="{FF2B5EF4-FFF2-40B4-BE49-F238E27FC236}">
                <a16:creationId xmlns:a16="http://schemas.microsoft.com/office/drawing/2014/main" id="{3E5DB95D-7B8F-477C-A32C-C666102453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56" y="5967351"/>
            <a:ext cx="1279916" cy="773646"/>
          </a:xfrm>
          <a:prstGeom prst="rect">
            <a:avLst/>
          </a:prstGeom>
        </p:spPr>
      </p:pic>
    </p:spTree>
    <p:extLst>
      <p:ext uri="{BB962C8B-B14F-4D97-AF65-F5344CB8AC3E}">
        <p14:creationId xmlns:p14="http://schemas.microsoft.com/office/powerpoint/2010/main" val="345934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43455" y="6318913"/>
            <a:ext cx="2310831" cy="352556"/>
          </a:xfrm>
        </p:spPr>
        <p:txBody>
          <a:bodyPr/>
          <a:lstStyle/>
          <a:p>
            <a:r>
              <a:rPr lang="en-IN" dirty="0"/>
              <a:t>www.procegas.com</a:t>
            </a:r>
          </a:p>
        </p:txBody>
      </p:sp>
      <p:sp>
        <p:nvSpPr>
          <p:cNvPr id="3" name="Slide Number Placeholder 2"/>
          <p:cNvSpPr>
            <a:spLocks noGrp="1"/>
          </p:cNvSpPr>
          <p:nvPr>
            <p:ph type="sldNum" sz="quarter" idx="12"/>
          </p:nvPr>
        </p:nvSpPr>
        <p:spPr/>
        <p:txBody>
          <a:bodyPr/>
          <a:lstStyle/>
          <a:p>
            <a:fld id="{083A1191-761D-4C7B-A87A-ACF0F1DC5EE6}" type="slidenum">
              <a:rPr lang="en-IN" smtClean="0">
                <a:solidFill>
                  <a:schemeClr val="bg1"/>
                </a:solidFill>
              </a:rPr>
              <a:t>43</a:t>
            </a:fld>
            <a:endParaRPr lang="en-IN">
              <a:solidFill>
                <a:schemeClr val="bg1"/>
              </a:solidFill>
            </a:endParaRPr>
          </a:p>
        </p:txBody>
      </p: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476" y="237935"/>
            <a:ext cx="1551407" cy="1941826"/>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4286" y="380261"/>
            <a:ext cx="2422769" cy="165717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500823"/>
            <a:ext cx="1735879" cy="288200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3098" y="490631"/>
            <a:ext cx="2196478" cy="3032083"/>
          </a:xfrm>
          <a:prstGeom prst="rect">
            <a:avLst/>
          </a:prstGeom>
        </p:spPr>
      </p:pic>
      <p:pic>
        <p:nvPicPr>
          <p:cNvPr id="12" name="Picture 11">
            <a:extLst>
              <a:ext uri="{FF2B5EF4-FFF2-40B4-BE49-F238E27FC236}">
                <a16:creationId xmlns:a16="http://schemas.microsoft.com/office/drawing/2014/main" id="{B2CE89EF-8F75-4B07-A39F-D684F3DD58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7844" y="4086853"/>
            <a:ext cx="2262369" cy="2332562"/>
          </a:xfrm>
          <a:prstGeom prst="rect">
            <a:avLst/>
          </a:prstGeom>
        </p:spPr>
      </p:pic>
      <p:pic>
        <p:nvPicPr>
          <p:cNvPr id="13" name="Picture 12">
            <a:extLst>
              <a:ext uri="{FF2B5EF4-FFF2-40B4-BE49-F238E27FC236}">
                <a16:creationId xmlns:a16="http://schemas.microsoft.com/office/drawing/2014/main" id="{3B234309-C73A-4AAE-9E40-8D1814A16FC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22233"/>
          <a:stretch/>
        </p:blipFill>
        <p:spPr>
          <a:xfrm>
            <a:off x="3170088" y="3868190"/>
            <a:ext cx="2372415" cy="2546812"/>
          </a:xfrm>
          <a:prstGeom prst="rect">
            <a:avLst/>
          </a:prstGeom>
        </p:spPr>
      </p:pic>
      <p:pic>
        <p:nvPicPr>
          <p:cNvPr id="15" name="Picture 14">
            <a:extLst>
              <a:ext uri="{FF2B5EF4-FFF2-40B4-BE49-F238E27FC236}">
                <a16:creationId xmlns:a16="http://schemas.microsoft.com/office/drawing/2014/main" id="{DD73CA2E-99D9-48B5-B243-C6C46725139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24154"/>
          <a:stretch/>
        </p:blipFill>
        <p:spPr>
          <a:xfrm>
            <a:off x="492682" y="3868190"/>
            <a:ext cx="2051718" cy="2148134"/>
          </a:xfrm>
          <a:prstGeom prst="rect">
            <a:avLst/>
          </a:prstGeom>
        </p:spPr>
      </p:pic>
      <p:pic>
        <p:nvPicPr>
          <p:cNvPr id="16" name="Picture 15">
            <a:extLst>
              <a:ext uri="{FF2B5EF4-FFF2-40B4-BE49-F238E27FC236}">
                <a16:creationId xmlns:a16="http://schemas.microsoft.com/office/drawing/2014/main" id="{97CDD406-53ED-4998-95EC-48E51D051EF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8974"/>
          <a:stretch/>
        </p:blipFill>
        <p:spPr>
          <a:xfrm>
            <a:off x="143455" y="5919798"/>
            <a:ext cx="2750173" cy="798230"/>
          </a:xfrm>
          <a:prstGeom prst="rect">
            <a:avLst/>
          </a:prstGeom>
        </p:spPr>
      </p:pic>
      <p:sp>
        <p:nvSpPr>
          <p:cNvPr id="4" name="Arrow: Chevron 3">
            <a:extLst>
              <a:ext uri="{FF2B5EF4-FFF2-40B4-BE49-F238E27FC236}">
                <a16:creationId xmlns:a16="http://schemas.microsoft.com/office/drawing/2014/main" id="{CCC798A9-CDE1-4F01-914B-642A7A7810D1}"/>
              </a:ext>
            </a:extLst>
          </p:cNvPr>
          <p:cNvSpPr/>
          <p:nvPr/>
        </p:nvSpPr>
        <p:spPr>
          <a:xfrm>
            <a:off x="1945037" y="759417"/>
            <a:ext cx="790414" cy="774915"/>
          </a:xfrm>
          <a:prstGeom prst="chevr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Connector: Elbow 5">
            <a:extLst>
              <a:ext uri="{FF2B5EF4-FFF2-40B4-BE49-F238E27FC236}">
                <a16:creationId xmlns:a16="http://schemas.microsoft.com/office/drawing/2014/main" id="{8F5110AA-9FBB-431E-A45A-7B0788554E49}"/>
              </a:ext>
            </a:extLst>
          </p:cNvPr>
          <p:cNvCxnSpPr/>
          <p:nvPr/>
        </p:nvCxnSpPr>
        <p:spPr>
          <a:xfrm>
            <a:off x="4548753" y="929898"/>
            <a:ext cx="1449091" cy="759417"/>
          </a:xfrm>
          <a:prstGeom prst="bentConnector3">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A1CDFB6-4369-48CF-8EB7-26E363F3ACAC}"/>
              </a:ext>
            </a:extLst>
          </p:cNvPr>
          <p:cNvCxnSpPr>
            <a:cxnSpLocks/>
          </p:cNvCxnSpPr>
          <p:nvPr/>
        </p:nvCxnSpPr>
        <p:spPr>
          <a:xfrm>
            <a:off x="4548753" y="287271"/>
            <a:ext cx="4548752" cy="1402044"/>
          </a:xfrm>
          <a:prstGeom prst="bentConnector3">
            <a:avLst>
              <a:gd name="adj1" fmla="val 78450"/>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F74463A-8402-4444-85ED-0A4827DAE708}"/>
              </a:ext>
            </a:extLst>
          </p:cNvPr>
          <p:cNvCxnSpPr>
            <a:cxnSpLocks/>
          </p:cNvCxnSpPr>
          <p:nvPr/>
        </p:nvCxnSpPr>
        <p:spPr>
          <a:xfrm rot="5400000">
            <a:off x="6727802" y="3777255"/>
            <a:ext cx="604162" cy="3"/>
          </a:xfrm>
          <a:prstGeom prst="bentConnector3">
            <a:avLst>
              <a:gd name="adj1" fmla="val 50000"/>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Arrow: Chevron 37">
            <a:extLst>
              <a:ext uri="{FF2B5EF4-FFF2-40B4-BE49-F238E27FC236}">
                <a16:creationId xmlns:a16="http://schemas.microsoft.com/office/drawing/2014/main" id="{EE20708F-4ACD-4603-8998-BD786E2CADCB}"/>
              </a:ext>
            </a:extLst>
          </p:cNvPr>
          <p:cNvSpPr/>
          <p:nvPr/>
        </p:nvSpPr>
        <p:spPr>
          <a:xfrm flipH="1">
            <a:off x="2598644" y="4744473"/>
            <a:ext cx="702495" cy="794246"/>
          </a:xfrm>
          <a:prstGeom prst="chevr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Arrow: Chevron 38">
            <a:extLst>
              <a:ext uri="{FF2B5EF4-FFF2-40B4-BE49-F238E27FC236}">
                <a16:creationId xmlns:a16="http://schemas.microsoft.com/office/drawing/2014/main" id="{3C13F349-F825-4505-BB49-35244983F807}"/>
              </a:ext>
            </a:extLst>
          </p:cNvPr>
          <p:cNvSpPr/>
          <p:nvPr/>
        </p:nvSpPr>
        <p:spPr>
          <a:xfrm flipH="1">
            <a:off x="5425186" y="4767457"/>
            <a:ext cx="702495" cy="794246"/>
          </a:xfrm>
          <a:prstGeom prst="chevr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a:extLst>
              <a:ext uri="{FF2B5EF4-FFF2-40B4-BE49-F238E27FC236}">
                <a16:creationId xmlns:a16="http://schemas.microsoft.com/office/drawing/2014/main" id="{2057A239-98A4-4A39-B0A3-0AC7A1B18D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15554" y="4397174"/>
            <a:ext cx="2832190" cy="1711919"/>
          </a:xfrm>
          <a:prstGeom prst="rect">
            <a:avLst/>
          </a:prstGeom>
        </p:spPr>
      </p:pic>
    </p:spTree>
    <p:extLst>
      <p:ext uri="{BB962C8B-B14F-4D97-AF65-F5344CB8AC3E}">
        <p14:creationId xmlns:p14="http://schemas.microsoft.com/office/powerpoint/2010/main" val="34680182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455" y="1928290"/>
            <a:ext cx="2045953" cy="282429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813" y="2196886"/>
            <a:ext cx="1854670" cy="256024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5343" y="2196886"/>
            <a:ext cx="1889716" cy="2608621"/>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2082" y="45531"/>
            <a:ext cx="1757714" cy="24264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12967" y="2483494"/>
            <a:ext cx="1720373" cy="2374854"/>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91001" y="4617398"/>
            <a:ext cx="1722478" cy="2377759"/>
          </a:xfrm>
          <a:prstGeom prst="rect">
            <a:avLst/>
          </a:prstGeom>
        </p:spPr>
      </p:pic>
      <p:sp>
        <p:nvSpPr>
          <p:cNvPr id="9" name="Arrow: Chevron 8">
            <a:extLst>
              <a:ext uri="{FF2B5EF4-FFF2-40B4-BE49-F238E27FC236}">
                <a16:creationId xmlns:a16="http://schemas.microsoft.com/office/drawing/2014/main" id="{70E2ADE8-4484-4704-BF23-D88E525F4C64}"/>
              </a:ext>
            </a:extLst>
          </p:cNvPr>
          <p:cNvSpPr/>
          <p:nvPr/>
        </p:nvSpPr>
        <p:spPr>
          <a:xfrm>
            <a:off x="2514676" y="2952979"/>
            <a:ext cx="790414" cy="774915"/>
          </a:xfrm>
          <a:prstGeom prst="chevr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2083E641-2A2F-4516-BA01-B5571A282C72}"/>
              </a:ext>
            </a:extLst>
          </p:cNvPr>
          <p:cNvSpPr/>
          <p:nvPr/>
        </p:nvSpPr>
        <p:spPr>
          <a:xfrm>
            <a:off x="6096000" y="2952979"/>
            <a:ext cx="790414" cy="774915"/>
          </a:xfrm>
          <a:prstGeom prst="chevr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A4CCBF80-6770-4C63-B589-1E2D5C9FFFBF}"/>
              </a:ext>
            </a:extLst>
          </p:cNvPr>
          <p:cNvSpPr/>
          <p:nvPr/>
        </p:nvSpPr>
        <p:spPr>
          <a:xfrm>
            <a:off x="9174062" y="3019685"/>
            <a:ext cx="790414" cy="774915"/>
          </a:xfrm>
          <a:prstGeom prst="chevr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Connector: Elbow 15">
            <a:extLst>
              <a:ext uri="{FF2B5EF4-FFF2-40B4-BE49-F238E27FC236}">
                <a16:creationId xmlns:a16="http://schemas.microsoft.com/office/drawing/2014/main" id="{4C32A4BA-0CB0-4166-AE24-6F86339715C0}"/>
              </a:ext>
            </a:extLst>
          </p:cNvPr>
          <p:cNvCxnSpPr>
            <a:cxnSpLocks/>
          </p:cNvCxnSpPr>
          <p:nvPr/>
        </p:nvCxnSpPr>
        <p:spPr>
          <a:xfrm rot="5400000">
            <a:off x="9055574" y="4205998"/>
            <a:ext cx="604162" cy="3"/>
          </a:xfrm>
          <a:prstGeom prst="bentConnector3">
            <a:avLst>
              <a:gd name="adj1" fmla="val 50000"/>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FB54C53-818A-4A43-837B-6753C6BA2DBE}"/>
              </a:ext>
            </a:extLst>
          </p:cNvPr>
          <p:cNvCxnSpPr>
            <a:cxnSpLocks/>
          </p:cNvCxnSpPr>
          <p:nvPr/>
        </p:nvCxnSpPr>
        <p:spPr>
          <a:xfrm flipV="1">
            <a:off x="9352236" y="2298177"/>
            <a:ext cx="0" cy="654802"/>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F86ECE5-9E57-45D1-8601-C2F4B763F1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8729" y="5301225"/>
            <a:ext cx="2318348" cy="1401327"/>
          </a:xfrm>
          <a:prstGeom prst="rect">
            <a:avLst/>
          </a:prstGeom>
        </p:spPr>
      </p:pic>
    </p:spTree>
    <p:extLst>
      <p:ext uri="{BB962C8B-B14F-4D97-AF65-F5344CB8AC3E}">
        <p14:creationId xmlns:p14="http://schemas.microsoft.com/office/powerpoint/2010/main" val="4069430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tore inside of a building&#10;&#10;Description automatically generated">
            <a:extLst>
              <a:ext uri="{FF2B5EF4-FFF2-40B4-BE49-F238E27FC236}">
                <a16:creationId xmlns:a16="http://schemas.microsoft.com/office/drawing/2014/main" id="{9551C578-8E44-45A6-B7F3-C6473D630E97}"/>
              </a:ext>
            </a:extLst>
          </p:cNvPr>
          <p:cNvPicPr>
            <a:picLocks noChangeAspect="1"/>
          </p:cNvPicPr>
          <p:nvPr/>
        </p:nvPicPr>
        <p:blipFill rotWithShape="1">
          <a:blip r:embed="rId2">
            <a:extLst>
              <a:ext uri="{28A0092B-C50C-407E-A947-70E740481C1C}">
                <a14:useLocalDpi xmlns:a14="http://schemas.microsoft.com/office/drawing/2010/main" val="0"/>
              </a:ext>
            </a:extLst>
          </a:blip>
          <a:srcRect t="13333" r="6603" b="15972"/>
          <a:stretch/>
        </p:blipFill>
        <p:spPr>
          <a:xfrm>
            <a:off x="-1" y="1"/>
            <a:ext cx="12192001" cy="6858000"/>
          </a:xfrm>
          <a:prstGeom prst="rect">
            <a:avLst/>
          </a:prstGeom>
        </p:spPr>
      </p:pic>
      <p:sp>
        <p:nvSpPr>
          <p:cNvPr id="17" name="TextBox 16">
            <a:extLst>
              <a:ext uri="{FF2B5EF4-FFF2-40B4-BE49-F238E27FC236}">
                <a16:creationId xmlns:a16="http://schemas.microsoft.com/office/drawing/2014/main" id="{5C0E4CA9-F896-4E72-A027-73A3BE2C19E6}"/>
              </a:ext>
            </a:extLst>
          </p:cNvPr>
          <p:cNvSpPr txBox="1"/>
          <p:nvPr/>
        </p:nvSpPr>
        <p:spPr>
          <a:xfrm>
            <a:off x="342900" y="5219699"/>
            <a:ext cx="8305493" cy="1477328"/>
          </a:xfrm>
          <a:prstGeom prst="rect">
            <a:avLst/>
          </a:prstGeom>
          <a:noFill/>
        </p:spPr>
        <p:txBody>
          <a:bodyPr wrap="square" lIns="0" tIns="0" rIns="0" bIns="0" rtlCol="0">
            <a:spAutoFit/>
          </a:bodyPr>
          <a:lstStyle/>
          <a:p>
            <a:r>
              <a:rPr lang="en-US" sz="9600" dirty="0">
                <a:solidFill>
                  <a:schemeClr val="bg1"/>
                </a:solidFill>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Compressors.</a:t>
            </a:r>
          </a:p>
        </p:txBody>
      </p:sp>
      <p:pic>
        <p:nvPicPr>
          <p:cNvPr id="5" name="Picture 4">
            <a:extLst>
              <a:ext uri="{FF2B5EF4-FFF2-40B4-BE49-F238E27FC236}">
                <a16:creationId xmlns:a16="http://schemas.microsoft.com/office/drawing/2014/main" id="{40EA386E-C60B-48FF-9B20-2857C1AAA5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480" y="4658337"/>
            <a:ext cx="3106620" cy="1877798"/>
          </a:xfrm>
          <a:prstGeom prst="rect">
            <a:avLst/>
          </a:prstGeom>
        </p:spPr>
      </p:pic>
    </p:spTree>
    <p:extLst>
      <p:ext uri="{BB962C8B-B14F-4D97-AF65-F5344CB8AC3E}">
        <p14:creationId xmlns:p14="http://schemas.microsoft.com/office/powerpoint/2010/main" val="2861118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B4720FC-1494-4603-8033-6DC38875F1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8" y="-1447800"/>
            <a:ext cx="12200468" cy="9401175"/>
          </a:xfrm>
          <a:prstGeom prst="rect">
            <a:avLst/>
          </a:prstGeom>
        </p:spPr>
      </p:pic>
      <p:sp>
        <p:nvSpPr>
          <p:cNvPr id="4" name="TextBox 3">
            <a:extLst>
              <a:ext uri="{FF2B5EF4-FFF2-40B4-BE49-F238E27FC236}">
                <a16:creationId xmlns:a16="http://schemas.microsoft.com/office/drawing/2014/main" id="{7A20FF3B-060E-4039-8B0B-5C57610F1159}"/>
              </a:ext>
            </a:extLst>
          </p:cNvPr>
          <p:cNvSpPr txBox="1"/>
          <p:nvPr/>
        </p:nvSpPr>
        <p:spPr>
          <a:xfrm>
            <a:off x="323850" y="5200649"/>
            <a:ext cx="8305493" cy="1477328"/>
          </a:xfrm>
          <a:prstGeom prst="rect">
            <a:avLst/>
          </a:prstGeom>
          <a:noFill/>
        </p:spPr>
        <p:txBody>
          <a:bodyPr wrap="square" lIns="0" tIns="0" rIns="0" bIns="0" rtlCol="0">
            <a:spAutoFit/>
          </a:bodyPr>
          <a:lstStyle/>
          <a:p>
            <a:r>
              <a:rPr lang="en-US" sz="9600" dirty="0">
                <a:solidFill>
                  <a:schemeClr val="bg1"/>
                </a:solidFill>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Process Skids.</a:t>
            </a:r>
          </a:p>
        </p:txBody>
      </p:sp>
      <p:pic>
        <p:nvPicPr>
          <p:cNvPr id="6" name="Picture 5">
            <a:extLst>
              <a:ext uri="{FF2B5EF4-FFF2-40B4-BE49-F238E27FC236}">
                <a16:creationId xmlns:a16="http://schemas.microsoft.com/office/drawing/2014/main" id="{1AE7FA11-4171-4121-BBFE-90CD23016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7228" y="2324271"/>
            <a:ext cx="2444084" cy="1477328"/>
          </a:xfrm>
          <a:prstGeom prst="rect">
            <a:avLst/>
          </a:prstGeom>
        </p:spPr>
      </p:pic>
    </p:spTree>
    <p:extLst>
      <p:ext uri="{BB962C8B-B14F-4D97-AF65-F5344CB8AC3E}">
        <p14:creationId xmlns:p14="http://schemas.microsoft.com/office/powerpoint/2010/main" val="1390863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Our Services</a:t>
            </a:r>
            <a:endParaRPr lang="en-US" dirty="0"/>
          </a:p>
        </p:txBody>
      </p:sp>
      <p:sp>
        <p:nvSpPr>
          <p:cNvPr id="23" name="Rectangle 22"/>
          <p:cNvSpPr/>
          <p:nvPr/>
        </p:nvSpPr>
        <p:spPr>
          <a:xfrm>
            <a:off x="760002" y="4415454"/>
            <a:ext cx="3142761" cy="287323"/>
          </a:xfrm>
          <a:prstGeom prst="rect">
            <a:avLst/>
          </a:prstGeom>
        </p:spPr>
        <p:txBody>
          <a:bodyPr wrap="square" lIns="0" tIns="0" rIns="0" bIns="0">
            <a:spAutoFit/>
          </a:bodyPr>
          <a:lstStyle/>
          <a:p>
            <a:r>
              <a:rPr lang="en-US" sz="1867" b="1" dirty="0">
                <a:solidFill>
                  <a:schemeClr val="bg1"/>
                </a:solidFill>
              </a:rPr>
              <a:t>Lube Oil Skid</a:t>
            </a:r>
            <a:endParaRPr lang="en-US" sz="1333" dirty="0">
              <a:solidFill>
                <a:schemeClr val="bg1"/>
              </a:solidFill>
            </a:endParaRPr>
          </a:p>
        </p:txBody>
      </p:sp>
      <p:pic>
        <p:nvPicPr>
          <p:cNvPr id="3" name="Graphic 2">
            <a:extLst>
              <a:ext uri="{FF2B5EF4-FFF2-40B4-BE49-F238E27FC236}">
                <a16:creationId xmlns:a16="http://schemas.microsoft.com/office/drawing/2014/main" id="{A9717C42-9C5B-4DE2-B715-B162A455490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0430" t="3484" r="9951" b="2507"/>
          <a:stretch/>
        </p:blipFill>
        <p:spPr>
          <a:xfrm>
            <a:off x="0" y="0"/>
            <a:ext cx="9265466" cy="6858000"/>
          </a:xfrm>
          <a:prstGeom prst="rect">
            <a:avLst/>
          </a:prstGeom>
        </p:spPr>
      </p:pic>
      <p:sp>
        <p:nvSpPr>
          <p:cNvPr id="15" name="TextBox 14">
            <a:extLst>
              <a:ext uri="{FF2B5EF4-FFF2-40B4-BE49-F238E27FC236}">
                <a16:creationId xmlns:a16="http://schemas.microsoft.com/office/drawing/2014/main" id="{F43EC78A-25CF-4F10-923C-9030AA31906D}"/>
              </a:ext>
            </a:extLst>
          </p:cNvPr>
          <p:cNvSpPr txBox="1"/>
          <p:nvPr/>
        </p:nvSpPr>
        <p:spPr>
          <a:xfrm>
            <a:off x="327938" y="5383134"/>
            <a:ext cx="5639236" cy="1107996"/>
          </a:xfrm>
          <a:prstGeom prst="rect">
            <a:avLst/>
          </a:prstGeom>
          <a:noFill/>
        </p:spPr>
        <p:txBody>
          <a:bodyPr wrap="none" lIns="0" tIns="0" rIns="0" bIns="0" rtlCol="0">
            <a:spAutoFit/>
          </a:bodyPr>
          <a:lstStyle/>
          <a:p>
            <a:r>
              <a:rPr lang="en-US" sz="7200" dirty="0">
                <a:solidFill>
                  <a:schemeClr val="bg1"/>
                </a:solidFill>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Gas Treatment.</a:t>
            </a:r>
          </a:p>
        </p:txBody>
      </p:sp>
      <p:sp>
        <p:nvSpPr>
          <p:cNvPr id="13" name="TextBox 12">
            <a:extLst>
              <a:ext uri="{FF2B5EF4-FFF2-40B4-BE49-F238E27FC236}">
                <a16:creationId xmlns:a16="http://schemas.microsoft.com/office/drawing/2014/main" id="{BA39D8C9-244E-49F8-AE1E-280F25694D9A}"/>
              </a:ext>
            </a:extLst>
          </p:cNvPr>
          <p:cNvSpPr txBox="1"/>
          <p:nvPr/>
        </p:nvSpPr>
        <p:spPr>
          <a:xfrm>
            <a:off x="9265466" y="2991992"/>
            <a:ext cx="2543573" cy="3693319"/>
          </a:xfrm>
          <a:prstGeom prst="rect">
            <a:avLst/>
          </a:prstGeom>
          <a:noFill/>
        </p:spPr>
        <p:txBody>
          <a:bodyPr wrap="square" lIns="0" tIns="0" rIns="0" bIns="0" rtlCol="0">
            <a:spAutoFit/>
          </a:bodyPr>
          <a:lstStyle/>
          <a:p>
            <a:pPr algn="r"/>
            <a:r>
              <a:rPr lang="en-US" sz="4000" dirty="0">
                <a:solidFill>
                  <a:schemeClr val="tx2">
                    <a:lumMod val="50000"/>
                  </a:schemeClr>
                </a:solidFill>
                <a:effectLst>
                  <a:outerShdw blurRad="38100" dist="38100" dir="2700000" algn="tl">
                    <a:srgbClr val="000000">
                      <a:alpha val="43137"/>
                    </a:srgbClr>
                  </a:outerShdw>
                </a:effectLst>
                <a:ea typeface="Lato Black" panose="020F0502020204030203" pitchFamily="34" charset="0"/>
                <a:cs typeface="Lato Black" panose="020F0502020204030203" pitchFamily="34" charset="0"/>
              </a:rPr>
              <a:t>It is easy to adapt to your </a:t>
            </a:r>
          </a:p>
          <a:p>
            <a:pPr algn="r"/>
            <a:r>
              <a:rPr lang="en-US" sz="4000" dirty="0">
                <a:solidFill>
                  <a:schemeClr val="tx2">
                    <a:lumMod val="50000"/>
                  </a:schemeClr>
                </a:solidFill>
                <a:effectLst>
                  <a:outerShdw blurRad="38100" dist="38100" dir="2700000" algn="tl">
                    <a:srgbClr val="000000">
                      <a:alpha val="43137"/>
                    </a:srgbClr>
                  </a:outerShdw>
                </a:effectLst>
                <a:ea typeface="Lato Black" panose="020F0502020204030203" pitchFamily="34" charset="0"/>
                <a:cs typeface="Lato Black" panose="020F0502020204030203" pitchFamily="34" charset="0"/>
              </a:rPr>
              <a:t>project changes or revisions.</a:t>
            </a:r>
            <a:endParaRPr lang="en-US" sz="4000" dirty="0">
              <a:solidFill>
                <a:schemeClr val="tx2">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pic>
        <p:nvPicPr>
          <p:cNvPr id="8" name="Picture 7">
            <a:extLst>
              <a:ext uri="{FF2B5EF4-FFF2-40B4-BE49-F238E27FC236}">
                <a16:creationId xmlns:a16="http://schemas.microsoft.com/office/drawing/2014/main" id="{E1C44A3D-39E6-4EB4-8A65-87871F4BD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1153" y="847387"/>
            <a:ext cx="2580283" cy="1559653"/>
          </a:xfrm>
          <a:prstGeom prst="rect">
            <a:avLst/>
          </a:prstGeom>
        </p:spPr>
      </p:pic>
    </p:spTree>
    <p:extLst>
      <p:ext uri="{BB962C8B-B14F-4D97-AF65-F5344CB8AC3E}">
        <p14:creationId xmlns:p14="http://schemas.microsoft.com/office/powerpoint/2010/main" val="2526325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432FC69D-3E8C-4A9F-B3CC-D138B3108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4106" cy="6867324"/>
          </a:xfrm>
          <a:prstGeom prst="rect">
            <a:avLst/>
          </a:prstGeom>
        </p:spPr>
      </p:pic>
      <p:pic>
        <p:nvPicPr>
          <p:cNvPr id="21" name="Graphic 20">
            <a:extLst>
              <a:ext uri="{FF2B5EF4-FFF2-40B4-BE49-F238E27FC236}">
                <a16:creationId xmlns:a16="http://schemas.microsoft.com/office/drawing/2014/main" id="{AB93362C-DEA4-4C71-84E3-62B321C0545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7751" b="8002"/>
          <a:stretch/>
        </p:blipFill>
        <p:spPr>
          <a:xfrm>
            <a:off x="7894" y="1059710"/>
            <a:ext cx="9168157" cy="5798289"/>
          </a:xfrm>
          <a:prstGeom prst="rect">
            <a:avLst/>
          </a:prstGeom>
        </p:spPr>
      </p:pic>
      <p:sp>
        <p:nvSpPr>
          <p:cNvPr id="15" name="TextBox 14">
            <a:extLst>
              <a:ext uri="{FF2B5EF4-FFF2-40B4-BE49-F238E27FC236}">
                <a16:creationId xmlns:a16="http://schemas.microsoft.com/office/drawing/2014/main" id="{B2C4C2A3-3E08-4AA9-A5E0-237144D6DA80}"/>
              </a:ext>
            </a:extLst>
          </p:cNvPr>
          <p:cNvSpPr txBox="1"/>
          <p:nvPr/>
        </p:nvSpPr>
        <p:spPr>
          <a:xfrm>
            <a:off x="366080" y="5513427"/>
            <a:ext cx="5925148" cy="1107996"/>
          </a:xfrm>
          <a:prstGeom prst="rect">
            <a:avLst/>
          </a:prstGeom>
          <a:noFill/>
        </p:spPr>
        <p:txBody>
          <a:bodyPr wrap="none" lIns="0" tIns="0" rIns="0" bIns="0" rtlCol="0">
            <a:spAutoFit/>
          </a:bodyPr>
          <a:lstStyle/>
          <a:p>
            <a:r>
              <a:rPr lang="en-US" sz="7200" dirty="0">
                <a:solidFill>
                  <a:srgbClr val="F39406"/>
                </a:solidFill>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Pump Packages.</a:t>
            </a:r>
          </a:p>
        </p:txBody>
      </p:sp>
    </p:spTree>
    <p:extLst>
      <p:ext uri="{BB962C8B-B14F-4D97-AF65-F5344CB8AC3E}">
        <p14:creationId xmlns:p14="http://schemas.microsoft.com/office/powerpoint/2010/main" val="68178822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descr="A construction site&#10;&#10;Description automatically generated">
            <a:extLst>
              <a:ext uri="{FF2B5EF4-FFF2-40B4-BE49-F238E27FC236}">
                <a16:creationId xmlns:a16="http://schemas.microsoft.com/office/drawing/2014/main" id="{EAB249AA-E33D-4310-9F48-325480D07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192942" y="858940"/>
            <a:ext cx="6857999" cy="5140118"/>
          </a:xfrm>
          <a:prstGeom prst="rect">
            <a:avLst/>
          </a:prstGeom>
        </p:spPr>
      </p:pic>
      <p:pic>
        <p:nvPicPr>
          <p:cNvPr id="7" name="Picture 6">
            <a:extLst>
              <a:ext uri="{FF2B5EF4-FFF2-40B4-BE49-F238E27FC236}">
                <a16:creationId xmlns:a16="http://schemas.microsoft.com/office/drawing/2014/main" id="{442AF754-B8D6-4DEB-ACDF-F9881F90445B}"/>
              </a:ext>
            </a:extLst>
          </p:cNvPr>
          <p:cNvPicPr>
            <a:picLocks noChangeAspect="1"/>
          </p:cNvPicPr>
          <p:nvPr/>
        </p:nvPicPr>
        <p:blipFill>
          <a:blip r:embed="rId3"/>
          <a:stretch>
            <a:fillRect/>
          </a:stretch>
        </p:blipFill>
        <p:spPr>
          <a:xfrm>
            <a:off x="0" y="444903"/>
            <a:ext cx="6786447" cy="5755872"/>
          </a:xfrm>
          <a:prstGeom prst="rect">
            <a:avLst/>
          </a:prstGeom>
          <a:solidFill>
            <a:schemeClr val="accent6">
              <a:lumMod val="50000"/>
            </a:schemeClr>
          </a:solidFill>
        </p:spPr>
      </p:pic>
      <p:sp>
        <p:nvSpPr>
          <p:cNvPr id="14" name="TextBox 13">
            <a:extLst>
              <a:ext uri="{FF2B5EF4-FFF2-40B4-BE49-F238E27FC236}">
                <a16:creationId xmlns:a16="http://schemas.microsoft.com/office/drawing/2014/main" id="{2980C542-AC69-4245-AE53-12D8B1789FB6}"/>
              </a:ext>
            </a:extLst>
          </p:cNvPr>
          <p:cNvSpPr txBox="1"/>
          <p:nvPr/>
        </p:nvSpPr>
        <p:spPr>
          <a:xfrm>
            <a:off x="7659364" y="5550303"/>
            <a:ext cx="4191853" cy="1107996"/>
          </a:xfrm>
          <a:prstGeom prst="rect">
            <a:avLst/>
          </a:prstGeom>
          <a:noFill/>
        </p:spPr>
        <p:txBody>
          <a:bodyPr wrap="none" lIns="0" tIns="0" rIns="0" bIns="0" rtlCol="0">
            <a:spAutoFit/>
          </a:bodyPr>
          <a:lstStyle/>
          <a:p>
            <a:r>
              <a:rPr lang="en-US" sz="7200" dirty="0">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Solutions.</a:t>
            </a:r>
          </a:p>
        </p:txBody>
      </p:sp>
      <p:pic>
        <p:nvPicPr>
          <p:cNvPr id="5" name="Picture 4">
            <a:extLst>
              <a:ext uri="{FF2B5EF4-FFF2-40B4-BE49-F238E27FC236}">
                <a16:creationId xmlns:a16="http://schemas.microsoft.com/office/drawing/2014/main" id="{2F924B5B-8E29-4CB3-9562-8B5BA7D098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7963" y="552426"/>
            <a:ext cx="1527157" cy="923091"/>
          </a:xfrm>
          <a:prstGeom prst="rect">
            <a:avLst/>
          </a:prstGeom>
        </p:spPr>
      </p:pic>
    </p:spTree>
    <p:extLst>
      <p:ext uri="{BB962C8B-B14F-4D97-AF65-F5344CB8AC3E}">
        <p14:creationId xmlns:p14="http://schemas.microsoft.com/office/powerpoint/2010/main" val="35269664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a:extLst>
              <a:ext uri="{FF2B5EF4-FFF2-40B4-BE49-F238E27FC236}">
                <a16:creationId xmlns:a16="http://schemas.microsoft.com/office/drawing/2014/main" id="{C33D4E16-6098-4E86-914F-66CB1CB2A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354580"/>
            <a:ext cx="5372100" cy="2148840"/>
          </a:xfrm>
          <a:prstGeom prst="rect">
            <a:avLst/>
          </a:prstGeom>
        </p:spPr>
      </p:pic>
      <p:pic>
        <p:nvPicPr>
          <p:cNvPr id="4" name="Picture 3" descr="A picture containing graphical user interface&#10;&#10;Description automatically generated">
            <a:extLst>
              <a:ext uri="{FF2B5EF4-FFF2-40B4-BE49-F238E27FC236}">
                <a16:creationId xmlns:a16="http://schemas.microsoft.com/office/drawing/2014/main" id="{BC5BC83B-5729-431A-95B1-A0CE737A8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6" y="742950"/>
            <a:ext cx="5372099" cy="5372099"/>
          </a:xfrm>
          <a:prstGeom prst="rect">
            <a:avLst/>
          </a:prstGeom>
        </p:spPr>
      </p:pic>
      <p:sp>
        <p:nvSpPr>
          <p:cNvPr id="15" name="TextBox 14">
            <a:extLst>
              <a:ext uri="{FF2B5EF4-FFF2-40B4-BE49-F238E27FC236}">
                <a16:creationId xmlns:a16="http://schemas.microsoft.com/office/drawing/2014/main" id="{0D575FDF-D8C6-41E1-AC3A-DAC8496A5380}"/>
              </a:ext>
            </a:extLst>
          </p:cNvPr>
          <p:cNvSpPr txBox="1"/>
          <p:nvPr/>
        </p:nvSpPr>
        <p:spPr>
          <a:xfrm>
            <a:off x="3673562" y="6008607"/>
            <a:ext cx="5188921" cy="738664"/>
          </a:xfrm>
          <a:prstGeom prst="rect">
            <a:avLst/>
          </a:prstGeom>
          <a:noFill/>
        </p:spPr>
        <p:txBody>
          <a:bodyPr wrap="none" lIns="0" tIns="0" rIns="0" bIns="0" rtlCol="0">
            <a:spAutoFit/>
          </a:bodyPr>
          <a:lstStyle/>
          <a:p>
            <a:pPr algn="l"/>
            <a:r>
              <a:rPr lang="en-US" sz="4800" b="1" dirty="0">
                <a:solidFill>
                  <a:srgbClr val="00B0F0"/>
                </a:solidFill>
                <a:latin typeface="Roboto" panose="02000000000000000000" pitchFamily="2" charset="0"/>
                <a:ea typeface="Roboto" panose="02000000000000000000" pitchFamily="2" charset="0"/>
                <a:cs typeface="Lato Medium" panose="020F0502020204030203" pitchFamily="34" charset="0"/>
              </a:rPr>
              <a:t>NEW LABELS 2021</a:t>
            </a:r>
          </a:p>
        </p:txBody>
      </p:sp>
    </p:spTree>
    <p:extLst>
      <p:ext uri="{BB962C8B-B14F-4D97-AF65-F5344CB8AC3E}">
        <p14:creationId xmlns:p14="http://schemas.microsoft.com/office/powerpoint/2010/main" val="2084625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0065EF03-EFD8-41A7-B0B2-FB26AB7DB9ED}"/>
              </a:ext>
            </a:extLst>
          </p:cNvPr>
          <p:cNvPicPr>
            <a:picLocks noChangeAspect="1"/>
          </p:cNvPicPr>
          <p:nvPr/>
        </p:nvPicPr>
        <p:blipFill rotWithShape="1">
          <a:blip r:embed="rId2">
            <a:extLst>
              <a:ext uri="{28A0092B-C50C-407E-A947-70E740481C1C}">
                <a14:useLocalDpi xmlns:a14="http://schemas.microsoft.com/office/drawing/2010/main" val="0"/>
              </a:ext>
            </a:extLst>
          </a:blip>
          <a:srcRect l="7719" t="14680" r="23975" b="14625"/>
          <a:stretch/>
        </p:blipFill>
        <p:spPr>
          <a:xfrm>
            <a:off x="0" y="0"/>
            <a:ext cx="12192000" cy="6858000"/>
          </a:xfrm>
          <a:prstGeom prst="rect">
            <a:avLst/>
          </a:prstGeom>
        </p:spPr>
      </p:pic>
      <p:pic>
        <p:nvPicPr>
          <p:cNvPr id="5" name="Picture 4">
            <a:extLst>
              <a:ext uri="{FF2B5EF4-FFF2-40B4-BE49-F238E27FC236}">
                <a16:creationId xmlns:a16="http://schemas.microsoft.com/office/drawing/2014/main" id="{BA9C27EF-25E2-42FC-BA4F-6682A7DDA84C}"/>
              </a:ext>
            </a:extLst>
          </p:cNvPr>
          <p:cNvPicPr>
            <a:picLocks noChangeAspect="1"/>
          </p:cNvPicPr>
          <p:nvPr/>
        </p:nvPicPr>
        <p:blipFill>
          <a:blip r:embed="rId3"/>
          <a:stretch>
            <a:fillRect/>
          </a:stretch>
        </p:blipFill>
        <p:spPr>
          <a:xfrm>
            <a:off x="2686050" y="3019426"/>
            <a:ext cx="9210676" cy="366365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F4401EE-4FDE-4D94-BE49-200F3E88CA76}"/>
              </a:ext>
            </a:extLst>
          </p:cNvPr>
          <p:cNvSpPr txBox="1"/>
          <p:nvPr/>
        </p:nvSpPr>
        <p:spPr>
          <a:xfrm>
            <a:off x="429889" y="174918"/>
            <a:ext cx="8087150" cy="1107996"/>
          </a:xfrm>
          <a:prstGeom prst="rect">
            <a:avLst/>
          </a:prstGeom>
          <a:noFill/>
        </p:spPr>
        <p:txBody>
          <a:bodyPr wrap="none" lIns="0" tIns="0" rIns="0" bIns="0" rtlCol="0">
            <a:spAutoFit/>
          </a:bodyPr>
          <a:lstStyle/>
          <a:p>
            <a:r>
              <a:rPr lang="en-US" sz="7200" dirty="0">
                <a:solidFill>
                  <a:schemeClr val="tx1">
                    <a:lumMod val="50000"/>
                  </a:schemeClr>
                </a:solidFill>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Integrated Services</a:t>
            </a:r>
          </a:p>
        </p:txBody>
      </p:sp>
      <p:pic>
        <p:nvPicPr>
          <p:cNvPr id="9" name="Picture 8" descr="A picture containing music&#10;&#10;Description automatically generated">
            <a:extLst>
              <a:ext uri="{FF2B5EF4-FFF2-40B4-BE49-F238E27FC236}">
                <a16:creationId xmlns:a16="http://schemas.microsoft.com/office/drawing/2014/main" id="{E2FA23E0-6545-4EC2-896D-9B4F99E54EC7}"/>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565749" y="106265"/>
            <a:ext cx="2128302" cy="2738243"/>
          </a:xfrm>
          <a:prstGeom prst="rect">
            <a:avLst/>
          </a:prstGeom>
        </p:spPr>
      </p:pic>
    </p:spTree>
    <p:extLst>
      <p:ext uri="{BB962C8B-B14F-4D97-AF65-F5344CB8AC3E}">
        <p14:creationId xmlns:p14="http://schemas.microsoft.com/office/powerpoint/2010/main" val="212747522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FFACCBC-6C19-4AB5-BE8C-794AA4AF09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84587" y="0"/>
            <a:ext cx="7673244" cy="6855820"/>
          </a:xfrm>
          <a:prstGeom prst="rect">
            <a:avLst/>
          </a:prstGeom>
        </p:spPr>
      </p:pic>
      <p:sp>
        <p:nvSpPr>
          <p:cNvPr id="4" name="TextBox 3">
            <a:extLst>
              <a:ext uri="{FF2B5EF4-FFF2-40B4-BE49-F238E27FC236}">
                <a16:creationId xmlns:a16="http://schemas.microsoft.com/office/drawing/2014/main" id="{036896BF-CDFE-420C-88F0-C6C34416BE89}"/>
              </a:ext>
            </a:extLst>
          </p:cNvPr>
          <p:cNvSpPr txBox="1"/>
          <p:nvPr/>
        </p:nvSpPr>
        <p:spPr>
          <a:xfrm>
            <a:off x="295028" y="2024274"/>
            <a:ext cx="3775765" cy="2257001"/>
          </a:xfrm>
          <a:prstGeom prst="rect">
            <a:avLst/>
          </a:prstGeom>
          <a:noFill/>
        </p:spPr>
        <p:txBody>
          <a:bodyPr wrap="square" lIns="0" tIns="0" rIns="0" bIns="0" rtlCol="0">
            <a:spAutoFit/>
          </a:bodyPr>
          <a:lstStyle/>
          <a:p>
            <a:r>
              <a:rPr lang="en-US" sz="7200" dirty="0">
                <a:solidFill>
                  <a:schemeClr val="tx1">
                    <a:lumMod val="50000"/>
                  </a:schemeClr>
                </a:solidFill>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EPC </a:t>
            </a:r>
          </a:p>
          <a:p>
            <a:r>
              <a:rPr lang="en-US" sz="7200" dirty="0">
                <a:solidFill>
                  <a:schemeClr val="tx1">
                    <a:lumMod val="50000"/>
                  </a:schemeClr>
                </a:solidFill>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Projects.</a:t>
            </a:r>
          </a:p>
        </p:txBody>
      </p:sp>
    </p:spTree>
    <p:extLst>
      <p:ext uri="{BB962C8B-B14F-4D97-AF65-F5344CB8AC3E}">
        <p14:creationId xmlns:p14="http://schemas.microsoft.com/office/powerpoint/2010/main" val="2059426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76491B-80C7-41A1-91F7-7996BBB8194B}"/>
              </a:ext>
            </a:extLst>
          </p:cNvPr>
          <p:cNvSpPr/>
          <p:nvPr/>
        </p:nvSpPr>
        <p:spPr>
          <a:xfrm>
            <a:off x="0" y="0"/>
            <a:ext cx="12192000" cy="342900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a:extLst>
              <a:ext uri="{FF2B5EF4-FFF2-40B4-BE49-F238E27FC236}">
                <a16:creationId xmlns:a16="http://schemas.microsoft.com/office/drawing/2014/main" id="{657B7F1B-CCB5-4CC3-9674-7850317E2D11}"/>
              </a:ext>
            </a:extLst>
          </p:cNvPr>
          <p:cNvSpPr txBox="1"/>
          <p:nvPr/>
        </p:nvSpPr>
        <p:spPr>
          <a:xfrm rot="16200000">
            <a:off x="1666417" y="4148997"/>
            <a:ext cx="1548501" cy="215444"/>
          </a:xfrm>
          <a:prstGeom prst="rect">
            <a:avLst/>
          </a:prstGeom>
          <a:noFill/>
        </p:spPr>
        <p:txBody>
          <a:bodyPr wrap="none" lIns="0" tIns="0" rIns="0" bIns="0" rtlCol="0">
            <a:spAutoFit/>
          </a:bodyPr>
          <a:lstStyle/>
          <a:p>
            <a:r>
              <a:rPr lang="en-US" sz="1400" i="1">
                <a:solidFill>
                  <a:schemeClr val="bg1"/>
                </a:solidFill>
                <a:latin typeface="Lato Heavy" panose="020F0502020204030203" pitchFamily="34" charset="0"/>
                <a:ea typeface="Lato Heavy" panose="020F0502020204030203" pitchFamily="34" charset="0"/>
                <a:cs typeface="Lato Heavy" panose="020F0502020204030203" pitchFamily="34" charset="0"/>
              </a:rPr>
              <a:t>Multipurpose layout</a:t>
            </a:r>
          </a:p>
        </p:txBody>
      </p:sp>
      <p:sp>
        <p:nvSpPr>
          <p:cNvPr id="24" name="TextBox 23">
            <a:extLst>
              <a:ext uri="{FF2B5EF4-FFF2-40B4-BE49-F238E27FC236}">
                <a16:creationId xmlns:a16="http://schemas.microsoft.com/office/drawing/2014/main" id="{7B440181-5120-4E7E-994B-7DF4EDDA8AE9}"/>
              </a:ext>
            </a:extLst>
          </p:cNvPr>
          <p:cNvSpPr txBox="1"/>
          <p:nvPr/>
        </p:nvSpPr>
        <p:spPr>
          <a:xfrm rot="16200000">
            <a:off x="3978568" y="4517587"/>
            <a:ext cx="1388201" cy="215444"/>
          </a:xfrm>
          <a:prstGeom prst="rect">
            <a:avLst/>
          </a:prstGeom>
          <a:noFill/>
        </p:spPr>
        <p:txBody>
          <a:bodyPr wrap="none" lIns="0" tIns="0" rIns="0" bIns="0" rtlCol="0">
            <a:spAutoFit/>
          </a:bodyPr>
          <a:lstStyle/>
          <a:p>
            <a:r>
              <a:rPr lang="en-US" sz="1400" i="1">
                <a:solidFill>
                  <a:schemeClr val="bg1"/>
                </a:solidFill>
                <a:latin typeface="Lato Heavy" panose="020F0502020204030203" pitchFamily="34" charset="0"/>
                <a:ea typeface="Lato Heavy" panose="020F0502020204030203" pitchFamily="34" charset="0"/>
                <a:cs typeface="Lato Heavy" panose="020F0502020204030203" pitchFamily="34" charset="0"/>
              </a:rPr>
              <a:t>Easy to Customize</a:t>
            </a: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1229" y="4014044"/>
            <a:ext cx="4531359" cy="1016926"/>
          </a:xfrm>
          <a:prstGeom prst="rect">
            <a:avLst/>
          </a:prstGeom>
        </p:spPr>
      </p:pic>
      <p:sp>
        <p:nvSpPr>
          <p:cNvPr id="3" name="TextBox 2">
            <a:extLst>
              <a:ext uri="{FF2B5EF4-FFF2-40B4-BE49-F238E27FC236}">
                <a16:creationId xmlns:a16="http://schemas.microsoft.com/office/drawing/2014/main" id="{D0D3CAAD-536C-4C7B-80F5-8014A398310D}"/>
              </a:ext>
            </a:extLst>
          </p:cNvPr>
          <p:cNvSpPr txBox="1"/>
          <p:nvPr/>
        </p:nvSpPr>
        <p:spPr>
          <a:xfrm>
            <a:off x="8771243" y="5062016"/>
            <a:ext cx="2377510" cy="553998"/>
          </a:xfrm>
          <a:prstGeom prst="rect">
            <a:avLst/>
          </a:prstGeom>
          <a:noFill/>
        </p:spPr>
        <p:txBody>
          <a:bodyPr wrap="none" lIns="0" tIns="0" rIns="0" bIns="0" rtlCol="0">
            <a:spAutoFit/>
          </a:bodyPr>
          <a:lstStyle/>
          <a:p>
            <a:pPr algn="ctr"/>
            <a:r>
              <a:rPr lang="en-US" dirty="0">
                <a:latin typeface="Lato Medium" panose="020F0502020204030203" pitchFamily="34" charset="0"/>
                <a:ea typeface="Lato Medium" panose="020F0502020204030203" pitchFamily="34" charset="0"/>
                <a:cs typeface="Lato Medium" panose="020F0502020204030203" pitchFamily="34" charset="0"/>
                <a:hlinkClick r:id="rId3"/>
              </a:rPr>
              <a:t>sales@carteroilusa.com</a:t>
            </a:r>
            <a:endParaRPr lang="en-US" dirty="0">
              <a:latin typeface="Lato Medium" panose="020F0502020204030203" pitchFamily="34" charset="0"/>
              <a:ea typeface="Lato Medium" panose="020F0502020204030203" pitchFamily="34" charset="0"/>
              <a:cs typeface="Lato Medium" panose="020F0502020204030203" pitchFamily="34" charset="0"/>
            </a:endParaRPr>
          </a:p>
          <a:p>
            <a:pPr algn="ctr"/>
            <a:r>
              <a:rPr lang="en-US" dirty="0">
                <a:latin typeface="Lato Medium" panose="020F0502020204030203" pitchFamily="34" charset="0"/>
                <a:ea typeface="Lato Medium" panose="020F0502020204030203" pitchFamily="34" charset="0"/>
                <a:cs typeface="Lato Medium" panose="020F0502020204030203" pitchFamily="34" charset="0"/>
                <a:hlinkClick r:id="rId4"/>
              </a:rPr>
              <a:t>www.carteroilusa.com</a:t>
            </a:r>
            <a:r>
              <a:rPr lang="en-US" dirty="0">
                <a:latin typeface="Lato Medium" panose="020F0502020204030203" pitchFamily="34" charset="0"/>
                <a:ea typeface="Lato Medium" panose="020F0502020204030203" pitchFamily="34" charset="0"/>
                <a:cs typeface="Lato Medium" panose="020F0502020204030203" pitchFamily="34" charset="0"/>
              </a:rPr>
              <a:t> </a:t>
            </a:r>
          </a:p>
        </p:txBody>
      </p:sp>
    </p:spTree>
    <p:extLst>
      <p:ext uri="{BB962C8B-B14F-4D97-AF65-F5344CB8AC3E}">
        <p14:creationId xmlns:p14="http://schemas.microsoft.com/office/powerpoint/2010/main" val="4210386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A6B5B899-C235-4FA8-A4C3-FAE886B7E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722652"/>
            <a:ext cx="5372100" cy="5412695"/>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4F15B1E4-261A-4CED-907F-D5A4A2D23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6" y="702046"/>
            <a:ext cx="5372099" cy="5453907"/>
          </a:xfrm>
          <a:prstGeom prst="rect">
            <a:avLst/>
          </a:prstGeom>
        </p:spPr>
      </p:pic>
      <p:sp>
        <p:nvSpPr>
          <p:cNvPr id="11" name="TextBox 10">
            <a:extLst>
              <a:ext uri="{FF2B5EF4-FFF2-40B4-BE49-F238E27FC236}">
                <a16:creationId xmlns:a16="http://schemas.microsoft.com/office/drawing/2014/main" id="{9BE18606-3535-45D9-A721-2EAB6F7429B1}"/>
              </a:ext>
            </a:extLst>
          </p:cNvPr>
          <p:cNvSpPr txBox="1"/>
          <p:nvPr/>
        </p:nvSpPr>
        <p:spPr>
          <a:xfrm>
            <a:off x="3673562" y="6008607"/>
            <a:ext cx="5188921" cy="738664"/>
          </a:xfrm>
          <a:prstGeom prst="rect">
            <a:avLst/>
          </a:prstGeom>
          <a:noFill/>
        </p:spPr>
        <p:txBody>
          <a:bodyPr wrap="none" lIns="0" tIns="0" rIns="0" bIns="0" rtlCol="0">
            <a:spAutoFit/>
          </a:bodyPr>
          <a:lstStyle/>
          <a:p>
            <a:pPr algn="l"/>
            <a:r>
              <a:rPr lang="en-US" sz="4800" b="1" dirty="0">
                <a:solidFill>
                  <a:srgbClr val="FFFF00"/>
                </a:solidFill>
                <a:latin typeface="Roboto" panose="02000000000000000000" pitchFamily="2" charset="0"/>
                <a:ea typeface="Roboto" panose="02000000000000000000" pitchFamily="2" charset="0"/>
                <a:cs typeface="Lato Medium" panose="020F0502020204030203" pitchFamily="34" charset="0"/>
              </a:rPr>
              <a:t>NEW LABELS 2021</a:t>
            </a:r>
          </a:p>
        </p:txBody>
      </p:sp>
    </p:spTree>
    <p:extLst>
      <p:ext uri="{BB962C8B-B14F-4D97-AF65-F5344CB8AC3E}">
        <p14:creationId xmlns:p14="http://schemas.microsoft.com/office/powerpoint/2010/main" val="409980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33" y="0"/>
            <a:ext cx="8613140" cy="6869430"/>
            <a:chOff x="-5333" y="0"/>
            <a:chExt cx="8613140" cy="6869430"/>
          </a:xfrm>
        </p:grpSpPr>
        <p:pic>
          <p:nvPicPr>
            <p:cNvPr id="3" name="object 3"/>
            <p:cNvPicPr/>
            <p:nvPr/>
          </p:nvPicPr>
          <p:blipFill>
            <a:blip r:embed="rId2" cstate="print"/>
            <a:stretch>
              <a:fillRect/>
            </a:stretch>
          </p:blipFill>
          <p:spPr>
            <a:xfrm>
              <a:off x="0" y="0"/>
              <a:ext cx="4718304" cy="6857999"/>
            </a:xfrm>
            <a:prstGeom prst="rect">
              <a:avLst/>
            </a:prstGeom>
          </p:spPr>
        </p:pic>
        <p:sp>
          <p:nvSpPr>
            <p:cNvPr id="4" name="object 4"/>
            <p:cNvSpPr/>
            <p:nvPr/>
          </p:nvSpPr>
          <p:spPr>
            <a:xfrm>
              <a:off x="762" y="758"/>
              <a:ext cx="4723765" cy="6857365"/>
            </a:xfrm>
            <a:custGeom>
              <a:avLst/>
              <a:gdLst/>
              <a:ahLst/>
              <a:cxnLst/>
              <a:rect l="l" t="t" r="r" b="b"/>
              <a:pathLst>
                <a:path w="4723765" h="6857365">
                  <a:moveTo>
                    <a:pt x="3278045" y="0"/>
                  </a:moveTo>
                  <a:lnTo>
                    <a:pt x="4723745" y="6857241"/>
                  </a:lnTo>
                </a:path>
                <a:path w="4723765" h="6857365">
                  <a:moveTo>
                    <a:pt x="2502555" y="6857241"/>
                  </a:moveTo>
                  <a:lnTo>
                    <a:pt x="1251318" y="6853797"/>
                  </a:lnTo>
                  <a:lnTo>
                    <a:pt x="0" y="37154"/>
                  </a:lnTo>
                </a:path>
              </a:pathLst>
            </a:custGeom>
            <a:ln w="12192">
              <a:solidFill>
                <a:srgbClr val="FF99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877056" y="0"/>
              <a:ext cx="4718304" cy="6857999"/>
            </a:xfrm>
            <a:prstGeom prst="rect">
              <a:avLst/>
            </a:prstGeom>
          </p:spPr>
        </p:pic>
        <p:sp>
          <p:nvSpPr>
            <p:cNvPr id="6" name="object 6"/>
            <p:cNvSpPr/>
            <p:nvPr/>
          </p:nvSpPr>
          <p:spPr>
            <a:xfrm>
              <a:off x="3870948" y="758"/>
              <a:ext cx="4730750" cy="6857365"/>
            </a:xfrm>
            <a:custGeom>
              <a:avLst/>
              <a:gdLst/>
              <a:ahLst/>
              <a:cxnLst/>
              <a:rect l="l" t="t" r="r" b="b"/>
              <a:pathLst>
                <a:path w="4730750" h="6857365">
                  <a:moveTo>
                    <a:pt x="3284914" y="0"/>
                  </a:moveTo>
                  <a:lnTo>
                    <a:pt x="4730615" y="6857241"/>
                  </a:lnTo>
                </a:path>
                <a:path w="4730750" h="6857365">
                  <a:moveTo>
                    <a:pt x="2509433" y="6857241"/>
                  </a:moveTo>
                  <a:lnTo>
                    <a:pt x="1258200" y="6853797"/>
                  </a:lnTo>
                  <a:lnTo>
                    <a:pt x="0" y="0"/>
                  </a:lnTo>
                </a:path>
              </a:pathLst>
            </a:custGeom>
            <a:ln w="12192">
              <a:solidFill>
                <a:srgbClr val="FF9900"/>
              </a:solidFill>
            </a:ln>
          </p:spPr>
          <p:txBody>
            <a:bodyPr wrap="square" lIns="0" tIns="0" rIns="0" bIns="0" rtlCol="0"/>
            <a:lstStyle/>
            <a:p>
              <a:endParaRPr/>
            </a:p>
          </p:txBody>
        </p:sp>
      </p:grpSp>
      <p:sp>
        <p:nvSpPr>
          <p:cNvPr id="7" name="object 7"/>
          <p:cNvSpPr txBox="1">
            <a:spLocks noGrp="1"/>
          </p:cNvSpPr>
          <p:nvPr>
            <p:ph type="title"/>
          </p:nvPr>
        </p:nvSpPr>
        <p:spPr>
          <a:xfrm>
            <a:off x="7586598" y="616407"/>
            <a:ext cx="4370705" cy="1215390"/>
          </a:xfrm>
          <a:prstGeom prst="rect">
            <a:avLst/>
          </a:prstGeom>
        </p:spPr>
        <p:txBody>
          <a:bodyPr vert="horz" wrap="square" lIns="0" tIns="13335" rIns="0" bIns="0" rtlCol="0">
            <a:spAutoFit/>
          </a:bodyPr>
          <a:lstStyle/>
          <a:p>
            <a:pPr marL="273050" marR="6985" indent="-260985" algn="r">
              <a:lnSpc>
                <a:spcPct val="100000"/>
              </a:lnSpc>
              <a:spcBef>
                <a:spcPts val="105"/>
              </a:spcBef>
            </a:pPr>
            <a:r>
              <a:rPr sz="2600" b="0" dirty="0">
                <a:latin typeface="Roboto"/>
                <a:cs typeface="Roboto"/>
              </a:rPr>
              <a:t>Our</a:t>
            </a:r>
            <a:r>
              <a:rPr sz="2600" b="0" spc="-30" dirty="0">
                <a:latin typeface="Roboto"/>
                <a:cs typeface="Roboto"/>
              </a:rPr>
              <a:t> </a:t>
            </a:r>
            <a:r>
              <a:rPr sz="2600" b="0" dirty="0">
                <a:latin typeface="Roboto"/>
                <a:cs typeface="Roboto"/>
              </a:rPr>
              <a:t>Customer</a:t>
            </a:r>
            <a:r>
              <a:rPr sz="2600" b="0" spc="-45" dirty="0">
                <a:latin typeface="Roboto"/>
                <a:cs typeface="Roboto"/>
              </a:rPr>
              <a:t> </a:t>
            </a:r>
            <a:r>
              <a:rPr sz="2600" b="0" dirty="0">
                <a:latin typeface="Roboto"/>
                <a:cs typeface="Roboto"/>
              </a:rPr>
              <a:t>are</a:t>
            </a:r>
            <a:r>
              <a:rPr sz="2600" b="0" spc="-35" dirty="0">
                <a:latin typeface="Roboto"/>
                <a:cs typeface="Roboto"/>
              </a:rPr>
              <a:t> </a:t>
            </a:r>
            <a:r>
              <a:rPr sz="2600" b="0" dirty="0">
                <a:latin typeface="Roboto"/>
                <a:cs typeface="Roboto"/>
              </a:rPr>
              <a:t>our</a:t>
            </a:r>
            <a:r>
              <a:rPr sz="2600" b="0" spc="-10" dirty="0">
                <a:latin typeface="Roboto"/>
                <a:cs typeface="Roboto"/>
              </a:rPr>
              <a:t> priority. </a:t>
            </a:r>
            <a:r>
              <a:rPr sz="2600" b="0" dirty="0">
                <a:latin typeface="Roboto"/>
                <a:cs typeface="Roboto"/>
              </a:rPr>
              <a:t>We</a:t>
            </a:r>
            <a:r>
              <a:rPr sz="2600" b="0" spc="-30" dirty="0">
                <a:latin typeface="Roboto"/>
                <a:cs typeface="Roboto"/>
              </a:rPr>
              <a:t> </a:t>
            </a:r>
            <a:r>
              <a:rPr sz="2600" b="0" dirty="0">
                <a:latin typeface="Roboto"/>
                <a:cs typeface="Roboto"/>
              </a:rPr>
              <a:t>believe</a:t>
            </a:r>
            <a:r>
              <a:rPr sz="2600" b="0" spc="-35" dirty="0">
                <a:latin typeface="Roboto"/>
                <a:cs typeface="Roboto"/>
              </a:rPr>
              <a:t> </a:t>
            </a:r>
            <a:r>
              <a:rPr sz="2600" b="0" dirty="0">
                <a:latin typeface="Roboto"/>
                <a:cs typeface="Roboto"/>
              </a:rPr>
              <a:t>in</a:t>
            </a:r>
            <a:r>
              <a:rPr sz="2600" b="0" spc="-25" dirty="0">
                <a:latin typeface="Roboto"/>
                <a:cs typeface="Roboto"/>
              </a:rPr>
              <a:t> </a:t>
            </a:r>
            <a:r>
              <a:rPr sz="2600" b="0" dirty="0">
                <a:solidFill>
                  <a:srgbClr val="FF9900"/>
                </a:solidFill>
                <a:latin typeface="Roboto"/>
                <a:cs typeface="Roboto"/>
              </a:rPr>
              <a:t>providing</a:t>
            </a:r>
            <a:r>
              <a:rPr sz="2600" b="0" spc="-40" dirty="0">
                <a:solidFill>
                  <a:srgbClr val="FF9900"/>
                </a:solidFill>
                <a:latin typeface="Roboto"/>
                <a:cs typeface="Roboto"/>
              </a:rPr>
              <a:t> </a:t>
            </a:r>
            <a:r>
              <a:rPr sz="2600" b="0" spc="-20" dirty="0">
                <a:latin typeface="Roboto"/>
                <a:cs typeface="Roboto"/>
              </a:rPr>
              <a:t>best</a:t>
            </a:r>
            <a:endParaRPr sz="2600">
              <a:latin typeface="Roboto"/>
              <a:cs typeface="Roboto"/>
            </a:endParaRPr>
          </a:p>
          <a:p>
            <a:pPr marR="5080" algn="r">
              <a:lnSpc>
                <a:spcPct val="100000"/>
              </a:lnSpc>
            </a:pPr>
            <a:r>
              <a:rPr sz="2600" b="0" dirty="0">
                <a:latin typeface="Roboto"/>
                <a:cs typeface="Roboto"/>
              </a:rPr>
              <a:t>services</a:t>
            </a:r>
            <a:r>
              <a:rPr sz="2600" b="0" spc="-40" dirty="0">
                <a:latin typeface="Roboto"/>
                <a:cs typeface="Roboto"/>
              </a:rPr>
              <a:t> </a:t>
            </a:r>
            <a:r>
              <a:rPr sz="2600" b="0" dirty="0">
                <a:latin typeface="Roboto"/>
                <a:cs typeface="Roboto"/>
              </a:rPr>
              <a:t>to </a:t>
            </a:r>
            <a:r>
              <a:rPr sz="2600" b="0" spc="-10" dirty="0">
                <a:latin typeface="Roboto"/>
                <a:cs typeface="Roboto"/>
              </a:rPr>
              <a:t>them.</a:t>
            </a:r>
            <a:endParaRPr sz="2600">
              <a:latin typeface="Roboto"/>
              <a:cs typeface="Roboto"/>
            </a:endParaRPr>
          </a:p>
        </p:txBody>
      </p:sp>
      <p:pic>
        <p:nvPicPr>
          <p:cNvPr id="8" name="object 8"/>
          <p:cNvPicPr/>
          <p:nvPr/>
        </p:nvPicPr>
        <p:blipFill>
          <a:blip r:embed="rId4" cstate="print"/>
          <a:stretch>
            <a:fillRect/>
          </a:stretch>
        </p:blipFill>
        <p:spPr>
          <a:xfrm>
            <a:off x="8715756" y="2647188"/>
            <a:ext cx="2961131" cy="17891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0"/>
          </p:nvPr>
        </p:nvPicPr>
        <p:blipFill>
          <a:blip r:embed="rId2">
            <a:duotone>
              <a:prstClr val="black"/>
              <a:srgbClr val="FF9900">
                <a:tint val="45000"/>
                <a:satMod val="400000"/>
              </a:srgbClr>
            </a:duotone>
            <a:extLst>
              <a:ext uri="{28A0092B-C50C-407E-A947-70E740481C1C}">
                <a14:useLocalDpi xmlns:a14="http://schemas.microsoft.com/office/drawing/2010/main" val="0"/>
              </a:ext>
            </a:extLst>
          </a:blip>
          <a:srcRect t="30172" b="30172"/>
          <a:stretch>
            <a:fillRect/>
          </a:stretch>
        </p:blipFill>
        <p:spPr>
          <a:solidFill>
            <a:schemeClr val="bg1">
              <a:lumMod val="50000"/>
            </a:schemeClr>
          </a:solidFill>
        </p:spPr>
      </p:pic>
      <p:sp>
        <p:nvSpPr>
          <p:cNvPr id="5" name="Rectangle 4">
            <a:extLst>
              <a:ext uri="{FF2B5EF4-FFF2-40B4-BE49-F238E27FC236}">
                <a16:creationId xmlns:a16="http://schemas.microsoft.com/office/drawing/2014/main" id="{A9BD37B8-ABD9-43A0-924B-B7D4A7220C30}"/>
              </a:ext>
            </a:extLst>
          </p:cNvPr>
          <p:cNvSpPr/>
          <p:nvPr/>
        </p:nvSpPr>
        <p:spPr>
          <a:xfrm>
            <a:off x="954157" y="1895061"/>
            <a:ext cx="3935896" cy="4426225"/>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E2B935-67E3-4A4B-98F8-B5024DBD3CA2}"/>
              </a:ext>
            </a:extLst>
          </p:cNvPr>
          <p:cNvSpPr/>
          <p:nvPr/>
        </p:nvSpPr>
        <p:spPr>
          <a:xfrm>
            <a:off x="4877007" y="4625008"/>
            <a:ext cx="106018" cy="169627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1"/>
          <p:cNvSpPr/>
          <p:nvPr/>
        </p:nvSpPr>
        <p:spPr>
          <a:xfrm>
            <a:off x="1150012" y="2123014"/>
            <a:ext cx="3544186" cy="3970318"/>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latin typeface="Roboto" pitchFamily="2" charset="0"/>
                <a:ea typeface="Roboto" pitchFamily="2" charset="0"/>
              </a:rPr>
              <a:t>Automotive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Aviation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Chemical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Cement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Energy production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Food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Metalworking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Mining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Paper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Steel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Textile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Wood industry</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Greases</a:t>
            </a:r>
          </a:p>
          <a:p>
            <a:pPr marL="285750" indent="-285750">
              <a:buFont typeface="Arial" panose="020B0604020202020204" pitchFamily="34" charset="0"/>
              <a:buChar char="•"/>
            </a:pPr>
            <a:r>
              <a:rPr lang="en-US" dirty="0">
                <a:solidFill>
                  <a:schemeClr val="bg1"/>
                </a:solidFill>
                <a:latin typeface="Roboto" pitchFamily="2" charset="0"/>
                <a:ea typeface="Roboto" pitchFamily="2" charset="0"/>
              </a:rPr>
              <a:t>Biodegradable lubricants</a:t>
            </a:r>
            <a:endParaRPr lang="es-VE" dirty="0">
              <a:solidFill>
                <a:schemeClr val="bg1"/>
              </a:solidFill>
              <a:latin typeface="Roboto" pitchFamily="2" charset="0"/>
              <a:ea typeface="Roboto" pitchFamily="2" charset="0"/>
            </a:endParaRPr>
          </a:p>
        </p:txBody>
      </p:sp>
      <p:pic>
        <p:nvPicPr>
          <p:cNvPr id="1026"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99322" y="3448182"/>
            <a:ext cx="6464485" cy="28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7501" y="372064"/>
            <a:ext cx="4476383" cy="2705752"/>
          </a:xfrm>
          <a:prstGeom prst="rect">
            <a:avLst/>
          </a:prstGeom>
        </p:spPr>
      </p:pic>
    </p:spTree>
    <p:extLst>
      <p:ext uri="{BB962C8B-B14F-4D97-AF65-F5344CB8AC3E}">
        <p14:creationId xmlns:p14="http://schemas.microsoft.com/office/powerpoint/2010/main" val="80042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truck with a trailer&#10;&#10;Description automatically generated with low confidence">
            <a:extLst>
              <a:ext uri="{FF2B5EF4-FFF2-40B4-BE49-F238E27FC236}">
                <a16:creationId xmlns:a16="http://schemas.microsoft.com/office/drawing/2014/main" id="{EF07F2D4-04B5-4129-AD2C-CE35A9A03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331" y="643467"/>
            <a:ext cx="7211338" cy="5571066"/>
          </a:xfrm>
          <a:prstGeom prst="rect">
            <a:avLst/>
          </a:prstGeom>
        </p:spPr>
      </p:pic>
    </p:spTree>
    <p:extLst>
      <p:ext uri="{BB962C8B-B14F-4D97-AF65-F5344CB8AC3E}">
        <p14:creationId xmlns:p14="http://schemas.microsoft.com/office/powerpoint/2010/main" val="1475655471"/>
      </p:ext>
    </p:extLst>
  </p:cSld>
  <p:clrMapOvr>
    <a:masterClrMapping/>
  </p:clrMapOvr>
</p:sld>
</file>

<file path=ppt/theme/theme1.xml><?xml version="1.0" encoding="utf-8"?>
<a:theme xmlns:a="http://schemas.openxmlformats.org/drawingml/2006/main" name="Office Theme">
  <a:themeElements>
    <a:clrScheme name="Prasios">
      <a:dk1>
        <a:srgbClr val="171717"/>
      </a:dk1>
      <a:lt1>
        <a:srgbClr val="F7F7F7"/>
      </a:lt1>
      <a:dk2>
        <a:srgbClr val="313D4D"/>
      </a:dk2>
      <a:lt2>
        <a:srgbClr val="E7E6E6"/>
      </a:lt2>
      <a:accent1>
        <a:srgbClr val="FF6801"/>
      </a:accent1>
      <a:accent2>
        <a:srgbClr val="757070"/>
      </a:accent2>
      <a:accent3>
        <a:srgbClr val="A5A5A5"/>
      </a:accent3>
      <a:accent4>
        <a:srgbClr val="8B8B8B"/>
      </a:accent4>
      <a:accent5>
        <a:srgbClr val="3D3D3D"/>
      </a:accent5>
      <a:accent6>
        <a:srgbClr val="2E2E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mtClean="0">
            <a:latin typeface="Lato Medium" panose="020F0502020204030203" pitchFamily="34" charset="0"/>
            <a:ea typeface="Lato Medium" panose="020F0502020204030203" pitchFamily="34" charset="0"/>
            <a:cs typeface="Lato Medium" panose="020F050202020403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8">
      <a:dk1>
        <a:srgbClr val="FFFFFF"/>
      </a:dk1>
      <a:lt1>
        <a:sysClr val="window" lastClr="FFFFFF"/>
      </a:lt1>
      <a:dk2>
        <a:srgbClr val="FFFFFF"/>
      </a:dk2>
      <a:lt2>
        <a:srgbClr val="FFFFFF"/>
      </a:lt2>
      <a:accent1>
        <a:srgbClr val="066DCA"/>
      </a:accent1>
      <a:accent2>
        <a:srgbClr val="023665"/>
      </a:accent2>
      <a:accent3>
        <a:srgbClr val="023665"/>
      </a:accent3>
      <a:accent4>
        <a:srgbClr val="045197"/>
      </a:accent4>
      <a:accent5>
        <a:srgbClr val="023665"/>
      </a:accent5>
      <a:accent6>
        <a:srgbClr val="023665"/>
      </a:accent6>
      <a:hlink>
        <a:srgbClr val="0563C1"/>
      </a:hlink>
      <a:folHlink>
        <a:srgbClr val="4FA8F9"/>
      </a:folHlink>
    </a:clrScheme>
    <a:fontScheme name="Custom 1">
      <a:majorFont>
        <a:latin typeface="Myriad Pro"/>
        <a:ea typeface=""/>
        <a:cs typeface=""/>
      </a:majorFont>
      <a:minorFont>
        <a:latin typeface="Myriad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1597</Words>
  <Application>Microsoft Office PowerPoint</Application>
  <PresentationFormat>Widescreen</PresentationFormat>
  <Paragraphs>187</Paragraphs>
  <Slides>52</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52</vt:i4>
      </vt:variant>
    </vt:vector>
  </HeadingPairs>
  <TitlesOfParts>
    <vt:vector size="65" baseType="lpstr">
      <vt:lpstr>Arial</vt:lpstr>
      <vt:lpstr>Calibri</vt:lpstr>
      <vt:lpstr>inherit</vt:lpstr>
      <vt:lpstr>Lato</vt:lpstr>
      <vt:lpstr>Lato Bold</vt:lpstr>
      <vt:lpstr>Lato Heavy</vt:lpstr>
      <vt:lpstr>Lato Medium</vt:lpstr>
      <vt:lpstr>Myriad Pro</vt:lpstr>
      <vt:lpstr>Myriad Pro Light</vt:lpstr>
      <vt:lpstr>Roboto</vt:lpstr>
      <vt:lpstr>Segoe UI</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Our Customer are our priority. We believe in providing best services to them.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 MEDIA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Services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Heaven Postman</dc:creator>
  <cp:lastModifiedBy>Jose Miguel Garcia Loos</cp:lastModifiedBy>
  <cp:revision>95</cp:revision>
  <dcterms:created xsi:type="dcterms:W3CDTF">2017-10-01T14:42:29Z</dcterms:created>
  <dcterms:modified xsi:type="dcterms:W3CDTF">2022-04-15T16:58:17Z</dcterms:modified>
</cp:coreProperties>
</file>